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63" r:id="rId4"/>
    <p:sldId id="264" r:id="rId5"/>
    <p:sldId id="265" r:id="rId6"/>
    <p:sldId id="266" r:id="rId7"/>
    <p:sldId id="267" r:id="rId8"/>
    <p:sldId id="270" r:id="rId9"/>
    <p:sldId id="271" r:id="rId10"/>
    <p:sldId id="272" r:id="rId11"/>
    <p:sldId id="295" r:id="rId12"/>
    <p:sldId id="273" r:id="rId13"/>
    <p:sldId id="274" r:id="rId14"/>
    <p:sldId id="275" r:id="rId15"/>
    <p:sldId id="287" r:id="rId16"/>
    <p:sldId id="277" r:id="rId17"/>
    <p:sldId id="288" r:id="rId18"/>
    <p:sldId id="279" r:id="rId19"/>
    <p:sldId id="280" r:id="rId20"/>
    <p:sldId id="289" r:id="rId21"/>
    <p:sldId id="281" r:id="rId22"/>
    <p:sldId id="292" r:id="rId23"/>
    <p:sldId id="293" r:id="rId24"/>
    <p:sldId id="285"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1404"/>
    <a:srgbClr val="E11461"/>
    <a:srgbClr val="69114A"/>
    <a:srgbClr val="DCAE58"/>
    <a:srgbClr val="5E1C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39021-0A86-419A-AF54-8404FFFC4273}" v="2" dt="2024-04-13T06:58:46.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GAnanthan" userId="e70b0697bb1eed29" providerId="LiveId" clId="{A5839021-0A86-419A-AF54-8404FFFC4273}"/>
    <pc:docChg chg="undo custSel modSld">
      <pc:chgData name="Deepika GAnanthan" userId="e70b0697bb1eed29" providerId="LiveId" clId="{A5839021-0A86-419A-AF54-8404FFFC4273}" dt="2024-04-13T06:58:46.642" v="176"/>
      <pc:docMkLst>
        <pc:docMk/>
      </pc:docMkLst>
      <pc:sldChg chg="modSp mod">
        <pc:chgData name="Deepika GAnanthan" userId="e70b0697bb1eed29" providerId="LiveId" clId="{A5839021-0A86-419A-AF54-8404FFFC4273}" dt="2024-04-13T06:41:11.953" v="151" actId="20577"/>
        <pc:sldMkLst>
          <pc:docMk/>
          <pc:sldMk cId="187007042" sldId="266"/>
        </pc:sldMkLst>
        <pc:spChg chg="mod">
          <ac:chgData name="Deepika GAnanthan" userId="e70b0697bb1eed29" providerId="LiveId" clId="{A5839021-0A86-419A-AF54-8404FFFC4273}" dt="2024-04-13T06:41:11.953" v="151" actId="20577"/>
          <ac:spMkLst>
            <pc:docMk/>
            <pc:sldMk cId="187007042" sldId="266"/>
            <ac:spMk id="3" creationId="{44125389-49DE-72B6-80C0-35D7EE289838}"/>
          </ac:spMkLst>
        </pc:spChg>
      </pc:sldChg>
      <pc:sldChg chg="modSp mod">
        <pc:chgData name="Deepika GAnanthan" userId="e70b0697bb1eed29" providerId="LiveId" clId="{A5839021-0A86-419A-AF54-8404FFFC4273}" dt="2024-04-13T06:40:50.338" v="80" actId="20577"/>
        <pc:sldMkLst>
          <pc:docMk/>
          <pc:sldMk cId="202570370" sldId="267"/>
        </pc:sldMkLst>
        <pc:spChg chg="mod">
          <ac:chgData name="Deepika GAnanthan" userId="e70b0697bb1eed29" providerId="LiveId" clId="{A5839021-0A86-419A-AF54-8404FFFC4273}" dt="2024-04-13T06:40:50.338" v="80" actId="20577"/>
          <ac:spMkLst>
            <pc:docMk/>
            <pc:sldMk cId="202570370" sldId="267"/>
            <ac:spMk id="3" creationId="{7794D815-F4D4-3380-D5A1-6349D1EE90E2}"/>
          </ac:spMkLst>
        </pc:spChg>
      </pc:sldChg>
      <pc:sldChg chg="addSp modSp">
        <pc:chgData name="Deepika GAnanthan" userId="e70b0697bb1eed29" providerId="LiveId" clId="{A5839021-0A86-419A-AF54-8404FFFC4273}" dt="2024-04-13T06:58:46.642" v="176"/>
        <pc:sldMkLst>
          <pc:docMk/>
          <pc:sldMk cId="2022071596" sldId="271"/>
        </pc:sldMkLst>
        <pc:picChg chg="add mod">
          <ac:chgData name="Deepika GAnanthan" userId="e70b0697bb1eed29" providerId="LiveId" clId="{A5839021-0A86-419A-AF54-8404FFFC4273}" dt="2024-04-13T06:58:46.642" v="176"/>
          <ac:picMkLst>
            <pc:docMk/>
            <pc:sldMk cId="2022071596" sldId="271"/>
            <ac:picMk id="2" creationId="{412B3DEF-348F-D7B4-CE27-B80E3830D144}"/>
          </ac:picMkLst>
        </pc:picChg>
      </pc:sldChg>
      <pc:sldChg chg="modSp mod">
        <pc:chgData name="Deepika GAnanthan" userId="e70b0697bb1eed29" providerId="LiveId" clId="{A5839021-0A86-419A-AF54-8404FFFC4273}" dt="2024-04-13T06:43:08.098" v="166" actId="1076"/>
        <pc:sldMkLst>
          <pc:docMk/>
          <pc:sldMk cId="1188686494" sldId="274"/>
        </pc:sldMkLst>
        <pc:spChg chg="mod">
          <ac:chgData name="Deepika GAnanthan" userId="e70b0697bb1eed29" providerId="LiveId" clId="{A5839021-0A86-419A-AF54-8404FFFC4273}" dt="2024-04-13T06:43:08.098" v="166" actId="1076"/>
          <ac:spMkLst>
            <pc:docMk/>
            <pc:sldMk cId="1188686494" sldId="274"/>
            <ac:spMk id="4" creationId="{71BAE700-579A-AF4E-2EC3-92CBBE991FAE}"/>
          </ac:spMkLst>
        </pc:spChg>
      </pc:sldChg>
      <pc:sldChg chg="modSp mod">
        <pc:chgData name="Deepika GAnanthan" userId="e70b0697bb1eed29" providerId="LiveId" clId="{A5839021-0A86-419A-AF54-8404FFFC4273}" dt="2024-04-13T06:43:41.723" v="174" actId="20577"/>
        <pc:sldMkLst>
          <pc:docMk/>
          <pc:sldMk cId="773949614" sldId="277"/>
        </pc:sldMkLst>
        <pc:spChg chg="mod">
          <ac:chgData name="Deepika GAnanthan" userId="e70b0697bb1eed29" providerId="LiveId" clId="{A5839021-0A86-419A-AF54-8404FFFC4273}" dt="2024-04-13T06:43:41.723" v="174" actId="20577"/>
          <ac:spMkLst>
            <pc:docMk/>
            <pc:sldMk cId="773949614" sldId="277"/>
            <ac:spMk id="4" creationId="{7CD72A7B-FEEC-DB1C-7E81-04A70F59F495}"/>
          </ac:spMkLst>
        </pc:spChg>
      </pc:sldChg>
      <pc:sldChg chg="delSp mod">
        <pc:chgData name="Deepika GAnanthan" userId="e70b0697bb1eed29" providerId="LiveId" clId="{A5839021-0A86-419A-AF54-8404FFFC4273}" dt="2024-04-13T06:58:10.661" v="175" actId="21"/>
        <pc:sldMkLst>
          <pc:docMk/>
          <pc:sldMk cId="3537611138" sldId="294"/>
        </pc:sldMkLst>
        <pc:picChg chg="del">
          <ac:chgData name="Deepika GAnanthan" userId="e70b0697bb1eed29" providerId="LiveId" clId="{A5839021-0A86-419A-AF54-8404FFFC4273}" dt="2024-04-13T06:58:10.661" v="175" actId="21"/>
          <ac:picMkLst>
            <pc:docMk/>
            <pc:sldMk cId="3537611138" sldId="294"/>
            <ac:picMk id="4" creationId="{6B3C0144-00B6-CD85-8C1E-3153133B6C99}"/>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deepikaananthan24.my.canva.site/landing-page-for-itc"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eepikaananthan24.my.canva.site/landing-page-for-itc"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9BB3B0-1B2C-4C95-B34A-6767F36DBB3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744B73B0-89F9-4E56-BF21-9CDAD0B28616}">
      <dgm:prSet/>
      <dgm:spPr/>
      <dgm:t>
        <a:bodyPr/>
        <a:lstStyle/>
        <a:p>
          <a:r>
            <a:rPr lang="en-IN" b="1" dirty="0"/>
            <a:t>LANDING PAGE OF ITC</a:t>
          </a:r>
          <a:endParaRPr lang="en-IN" dirty="0"/>
        </a:p>
      </dgm:t>
    </dgm:pt>
    <dgm:pt modelId="{35C54655-A043-4AA9-A0F7-9EED84C752EB}" type="parTrans" cxnId="{B7C79D58-790B-4A08-A8A3-700FCF765580}">
      <dgm:prSet/>
      <dgm:spPr/>
      <dgm:t>
        <a:bodyPr/>
        <a:lstStyle/>
        <a:p>
          <a:endParaRPr lang="en-IN"/>
        </a:p>
      </dgm:t>
    </dgm:pt>
    <dgm:pt modelId="{71DDD8C4-02C9-48A2-9A2D-5BD4C51FACEC}" type="sibTrans" cxnId="{B7C79D58-790B-4A08-A8A3-700FCF765580}">
      <dgm:prSet/>
      <dgm:spPr/>
      <dgm:t>
        <a:bodyPr/>
        <a:lstStyle/>
        <a:p>
          <a:endParaRPr lang="en-IN"/>
        </a:p>
      </dgm:t>
    </dgm:pt>
    <dgm:pt modelId="{0DEA8203-9F67-4DE7-AF2C-C568C812C546}">
      <dgm:prSet/>
      <dgm:spPr/>
      <dgm:t>
        <a:bodyPr/>
        <a:lstStyle/>
        <a:p>
          <a:r>
            <a:rPr lang="en-IN" dirty="0">
              <a:hlinkClick xmlns:r="http://schemas.openxmlformats.org/officeDocument/2006/relationships" r:id="rId1"/>
            </a:rPr>
            <a:t>https://deepikaananthan24.my.canva.site/landing-page-for-itc</a:t>
          </a:r>
          <a:endParaRPr lang="en-IN" dirty="0"/>
        </a:p>
      </dgm:t>
    </dgm:pt>
    <dgm:pt modelId="{124795B6-3436-4DD7-A27F-F2E25A3D8EE1}" type="parTrans" cxnId="{08AD78DC-AAD8-4E72-9EA9-DFE70220A751}">
      <dgm:prSet/>
      <dgm:spPr/>
      <dgm:t>
        <a:bodyPr/>
        <a:lstStyle/>
        <a:p>
          <a:endParaRPr lang="en-IN"/>
        </a:p>
      </dgm:t>
    </dgm:pt>
    <dgm:pt modelId="{4E42C4FB-8A54-409A-9A51-E908F2005F91}" type="sibTrans" cxnId="{08AD78DC-AAD8-4E72-9EA9-DFE70220A751}">
      <dgm:prSet/>
      <dgm:spPr/>
      <dgm:t>
        <a:bodyPr/>
        <a:lstStyle/>
        <a:p>
          <a:endParaRPr lang="en-IN"/>
        </a:p>
      </dgm:t>
    </dgm:pt>
    <dgm:pt modelId="{8FEA628D-9333-41F3-B4F6-3B8AE942199D}" type="pres">
      <dgm:prSet presAssocID="{B19BB3B0-1B2C-4C95-B34A-6767F36DBB30}" presName="linearFlow" presStyleCnt="0">
        <dgm:presLayoutVars>
          <dgm:dir/>
          <dgm:animLvl val="lvl"/>
          <dgm:resizeHandles val="exact"/>
        </dgm:presLayoutVars>
      </dgm:prSet>
      <dgm:spPr/>
    </dgm:pt>
    <dgm:pt modelId="{86642CD6-860A-430D-B0D9-274E48D257EF}" type="pres">
      <dgm:prSet presAssocID="{744B73B0-89F9-4E56-BF21-9CDAD0B28616}" presName="composite" presStyleCnt="0"/>
      <dgm:spPr/>
    </dgm:pt>
    <dgm:pt modelId="{322DA8A8-D4CF-420A-8E2A-A5A207B8789C}" type="pres">
      <dgm:prSet presAssocID="{744B73B0-89F9-4E56-BF21-9CDAD0B28616}" presName="parentText" presStyleLbl="alignNode1" presStyleIdx="0" presStyleCnt="1">
        <dgm:presLayoutVars>
          <dgm:chMax val="1"/>
          <dgm:bulletEnabled val="1"/>
        </dgm:presLayoutVars>
      </dgm:prSet>
      <dgm:spPr/>
    </dgm:pt>
    <dgm:pt modelId="{D096AE9F-2614-4821-982B-26A77F69D4E5}" type="pres">
      <dgm:prSet presAssocID="{744B73B0-89F9-4E56-BF21-9CDAD0B28616}" presName="descendantText" presStyleLbl="alignAcc1" presStyleIdx="0" presStyleCnt="1">
        <dgm:presLayoutVars>
          <dgm:bulletEnabled val="1"/>
        </dgm:presLayoutVars>
      </dgm:prSet>
      <dgm:spPr/>
    </dgm:pt>
  </dgm:ptLst>
  <dgm:cxnLst>
    <dgm:cxn modelId="{DE5CE065-68E5-4837-869B-F46ABE980C80}" type="presOf" srcId="{0DEA8203-9F67-4DE7-AF2C-C568C812C546}" destId="{D096AE9F-2614-4821-982B-26A77F69D4E5}" srcOrd="0" destOrd="0" presId="urn:microsoft.com/office/officeart/2005/8/layout/chevron2"/>
    <dgm:cxn modelId="{B7C79D58-790B-4A08-A8A3-700FCF765580}" srcId="{B19BB3B0-1B2C-4C95-B34A-6767F36DBB30}" destId="{744B73B0-89F9-4E56-BF21-9CDAD0B28616}" srcOrd="0" destOrd="0" parTransId="{35C54655-A043-4AA9-A0F7-9EED84C752EB}" sibTransId="{71DDD8C4-02C9-48A2-9A2D-5BD4C51FACEC}"/>
    <dgm:cxn modelId="{60E093C4-D4DB-4F69-A3FB-4DDEDA123414}" type="presOf" srcId="{744B73B0-89F9-4E56-BF21-9CDAD0B28616}" destId="{322DA8A8-D4CF-420A-8E2A-A5A207B8789C}" srcOrd="0" destOrd="0" presId="urn:microsoft.com/office/officeart/2005/8/layout/chevron2"/>
    <dgm:cxn modelId="{D7EE19CB-73B2-49F7-85C1-339FEA9ED14D}" type="presOf" srcId="{B19BB3B0-1B2C-4C95-B34A-6767F36DBB30}" destId="{8FEA628D-9333-41F3-B4F6-3B8AE942199D}" srcOrd="0" destOrd="0" presId="urn:microsoft.com/office/officeart/2005/8/layout/chevron2"/>
    <dgm:cxn modelId="{08AD78DC-AAD8-4E72-9EA9-DFE70220A751}" srcId="{744B73B0-89F9-4E56-BF21-9CDAD0B28616}" destId="{0DEA8203-9F67-4DE7-AF2C-C568C812C546}" srcOrd="0" destOrd="0" parTransId="{124795B6-3436-4DD7-A27F-F2E25A3D8EE1}" sibTransId="{4E42C4FB-8A54-409A-9A51-E908F2005F91}"/>
    <dgm:cxn modelId="{A054C8D3-1950-448A-90D1-3E1D3521DBB2}" type="presParOf" srcId="{8FEA628D-9333-41F3-B4F6-3B8AE942199D}" destId="{86642CD6-860A-430D-B0D9-274E48D257EF}" srcOrd="0" destOrd="0" presId="urn:microsoft.com/office/officeart/2005/8/layout/chevron2"/>
    <dgm:cxn modelId="{A0C2C8A6-4E33-42F3-ABF0-8986FF6AC277}" type="presParOf" srcId="{86642CD6-860A-430D-B0D9-274E48D257EF}" destId="{322DA8A8-D4CF-420A-8E2A-A5A207B8789C}" srcOrd="0" destOrd="0" presId="urn:microsoft.com/office/officeart/2005/8/layout/chevron2"/>
    <dgm:cxn modelId="{7FCAD705-D950-4F4C-B632-1227EBFBC49E}" type="presParOf" srcId="{86642CD6-860A-430D-B0D9-274E48D257EF}" destId="{D096AE9F-2614-4821-982B-26A77F69D4E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DA8A8-D4CF-420A-8E2A-A5A207B8789C}">
      <dsp:nvSpPr>
        <dsp:cNvPr id="0" name=""/>
        <dsp:cNvSpPr/>
      </dsp:nvSpPr>
      <dsp:spPr>
        <a:xfrm rot="5400000">
          <a:off x="-160511" y="160511"/>
          <a:ext cx="1070075" cy="7490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LANDING PAGE OF ITC</a:t>
          </a:r>
          <a:endParaRPr lang="en-IN" sz="1100" kern="1200" dirty="0"/>
        </a:p>
      </dsp:txBody>
      <dsp:txXfrm rot="-5400000">
        <a:off x="1" y="374525"/>
        <a:ext cx="749052" cy="321023"/>
      </dsp:txXfrm>
    </dsp:sp>
    <dsp:sp modelId="{D096AE9F-2614-4821-982B-26A77F69D4E5}">
      <dsp:nvSpPr>
        <dsp:cNvPr id="0" name=""/>
        <dsp:cNvSpPr/>
      </dsp:nvSpPr>
      <dsp:spPr>
        <a:xfrm rot="5400000">
          <a:off x="3390296" y="-2641244"/>
          <a:ext cx="695548" cy="59780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dirty="0">
              <a:hlinkClick xmlns:r="http://schemas.openxmlformats.org/officeDocument/2006/relationships" r:id="rId1"/>
            </a:rPr>
            <a:t>https://deepikaananthan24.my.canva.site/landing-page-for-itc</a:t>
          </a:r>
          <a:endParaRPr lang="en-IN" sz="2100" kern="1200" dirty="0"/>
        </a:p>
      </dsp:txBody>
      <dsp:txXfrm rot="-5400000">
        <a:off x="749052" y="33954"/>
        <a:ext cx="5944083" cy="6276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CAC7-7A69-42AF-5CBE-0202E010BC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8390C8-A5B2-55EB-F977-AED051616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C72194-AD8A-D147-AF5D-79C275E7F318}"/>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5" name="Footer Placeholder 4">
            <a:extLst>
              <a:ext uri="{FF2B5EF4-FFF2-40B4-BE49-F238E27FC236}">
                <a16:creationId xmlns:a16="http://schemas.microsoft.com/office/drawing/2014/main" id="{5DDCB5E4-A0DE-E19F-A517-FAD46203D5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B785A9-5702-EF78-F2BB-E7938865E4CB}"/>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121116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868B-EE23-5277-A475-C2C49F5E7F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2E3AE6-1C24-2CBC-DC7E-106FE1BB66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0D1036-84E0-1B9C-D9F8-82BEC5D9A154}"/>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5" name="Footer Placeholder 4">
            <a:extLst>
              <a:ext uri="{FF2B5EF4-FFF2-40B4-BE49-F238E27FC236}">
                <a16:creationId xmlns:a16="http://schemas.microsoft.com/office/drawing/2014/main" id="{FD9C7656-F3DB-CDE0-5CE7-103E720F8A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0A88F-F0B5-9E46-11AC-6A4680A7CC82}"/>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4141977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D0EB0-F360-31D4-257B-5CE0278FFC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F52B38-B3E4-96B1-6EB4-F3E9AAC500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4CBB07-7E91-A687-82C7-429BFC9EFC8A}"/>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5" name="Footer Placeholder 4">
            <a:extLst>
              <a:ext uri="{FF2B5EF4-FFF2-40B4-BE49-F238E27FC236}">
                <a16:creationId xmlns:a16="http://schemas.microsoft.com/office/drawing/2014/main" id="{0DD10794-B27A-9120-8207-357BAEA5B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22586-A9AE-89B6-0A23-0C2772C95840}"/>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332122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8517-7FDD-4D72-A441-D7C40AEBA3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53A2D9-7130-6761-D786-E18922277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EFE5A8-139A-2A2F-70A7-3C60E475CB04}"/>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5" name="Footer Placeholder 4">
            <a:extLst>
              <a:ext uri="{FF2B5EF4-FFF2-40B4-BE49-F238E27FC236}">
                <a16:creationId xmlns:a16="http://schemas.microsoft.com/office/drawing/2014/main" id="{6029DB3B-C2D5-614A-FEE0-EE769EDD7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D4BA20-F634-0C6D-6C3E-FBCF0D1E78C1}"/>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125954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C068-79AD-58BD-C9BA-9009ABE59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9F39C9-C0FF-BB20-18EA-80618D792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7F504B-6622-F581-A00C-14EBEEAA1842}"/>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5" name="Footer Placeholder 4">
            <a:extLst>
              <a:ext uri="{FF2B5EF4-FFF2-40B4-BE49-F238E27FC236}">
                <a16:creationId xmlns:a16="http://schemas.microsoft.com/office/drawing/2014/main" id="{1B46388E-54A7-AAFB-15C3-38FE2BE700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71371D-7633-1112-BE20-2C04A4C1E49A}"/>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622256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9E8C-5E6D-32D0-7999-A97491FA20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AFECC1-F48E-8447-649D-A7A02033CD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34526B-A226-6C09-5C60-3A606286A0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539145-7E50-6791-C155-9C697A9135AD}"/>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6" name="Footer Placeholder 5">
            <a:extLst>
              <a:ext uri="{FF2B5EF4-FFF2-40B4-BE49-F238E27FC236}">
                <a16:creationId xmlns:a16="http://schemas.microsoft.com/office/drawing/2014/main" id="{326BEB0D-F22B-3E4C-611C-0C332077F4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DB9D7C-18A1-DB4B-C37E-83E1F7F7D663}"/>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336661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C7D2-E4AA-4F9B-EAF9-E7802999BC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52A5C2-167B-CC0A-072D-EB958554D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83FBE3-763A-8BAE-B8B2-10F552DA8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86D175-FC40-CE1A-1C01-BE296F7B85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675570-5D9B-1F01-8CE2-C75F1CA52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6C14C2-50EE-0B19-A472-0F7E91BFDC77}"/>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8" name="Footer Placeholder 7">
            <a:extLst>
              <a:ext uri="{FF2B5EF4-FFF2-40B4-BE49-F238E27FC236}">
                <a16:creationId xmlns:a16="http://schemas.microsoft.com/office/drawing/2014/main" id="{B1EB15DA-1F14-A5C1-42F6-1C64E068F2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7412BC-EF3A-5415-A2AC-7BB04B89E515}"/>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30746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8778-37DA-5959-FA0E-DBA551070D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43DAB0-D89C-C0D6-E61B-62B732887F98}"/>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4" name="Footer Placeholder 3">
            <a:extLst>
              <a:ext uri="{FF2B5EF4-FFF2-40B4-BE49-F238E27FC236}">
                <a16:creationId xmlns:a16="http://schemas.microsoft.com/office/drawing/2014/main" id="{31FF74E8-6F47-546C-F7E1-25989DDC14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91B32D-FB59-C559-0CC7-83A669568894}"/>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149170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188A0-BEAD-ECFA-EB60-C39490F73AFE}"/>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3" name="Footer Placeholder 2">
            <a:extLst>
              <a:ext uri="{FF2B5EF4-FFF2-40B4-BE49-F238E27FC236}">
                <a16:creationId xmlns:a16="http://schemas.microsoft.com/office/drawing/2014/main" id="{A2CCB51F-D2B0-EF8F-00D0-2F69DE94E1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DA577F-36F9-0DDE-88F1-D7825983EC0D}"/>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2957694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F327-B642-A062-B875-B02BCE0D1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9E467C-F9C1-1DEB-1286-C3F18B31A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A4528D-A431-68B7-1601-7907BA804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65C67-F924-19BD-9E6A-2626A0D1B236}"/>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6" name="Footer Placeholder 5">
            <a:extLst>
              <a:ext uri="{FF2B5EF4-FFF2-40B4-BE49-F238E27FC236}">
                <a16:creationId xmlns:a16="http://schemas.microsoft.com/office/drawing/2014/main" id="{BCEBE8C2-7A37-834E-BA3C-49A231257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014183-D86E-6577-1D6A-FAA228B210B5}"/>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792429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8F4E-AAFB-C68C-7B02-A5FCA15AA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681A4F-121E-410E-B2E7-1C2789AD61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1CD712-FBF6-520A-D9A7-A68AA83B1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6AB5D7-2B3F-2485-8473-15E16A2AF513}"/>
              </a:ext>
            </a:extLst>
          </p:cNvPr>
          <p:cNvSpPr>
            <a:spLocks noGrp="1"/>
          </p:cNvSpPr>
          <p:nvPr>
            <p:ph type="dt" sz="half" idx="10"/>
          </p:nvPr>
        </p:nvSpPr>
        <p:spPr/>
        <p:txBody>
          <a:bodyPr/>
          <a:lstStyle/>
          <a:p>
            <a:fld id="{03BEB352-E044-45BF-9FAC-919213B81C13}" type="datetimeFigureOut">
              <a:rPr lang="en-IN" smtClean="0"/>
              <a:t>13-04-2024</a:t>
            </a:fld>
            <a:endParaRPr lang="en-IN"/>
          </a:p>
        </p:txBody>
      </p:sp>
      <p:sp>
        <p:nvSpPr>
          <p:cNvPr id="6" name="Footer Placeholder 5">
            <a:extLst>
              <a:ext uri="{FF2B5EF4-FFF2-40B4-BE49-F238E27FC236}">
                <a16:creationId xmlns:a16="http://schemas.microsoft.com/office/drawing/2014/main" id="{60481563-F4E9-E7BD-A087-62B43B45A5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4F1AB2-7B65-AF06-A518-283945083E02}"/>
              </a:ext>
            </a:extLst>
          </p:cNvPr>
          <p:cNvSpPr>
            <a:spLocks noGrp="1"/>
          </p:cNvSpPr>
          <p:nvPr>
            <p:ph type="sldNum" sz="quarter" idx="12"/>
          </p:nvPr>
        </p:nvSpPr>
        <p:spPr/>
        <p:txBody>
          <a:bodyPr/>
          <a:lstStyle/>
          <a:p>
            <a:fld id="{4DC5A0CF-4AAE-4B9F-9D5E-D5D5EC5C0237}" type="slidenum">
              <a:rPr lang="en-IN" smtClean="0"/>
              <a:t>‹#›</a:t>
            </a:fld>
            <a:endParaRPr lang="en-IN"/>
          </a:p>
        </p:txBody>
      </p:sp>
    </p:spTree>
    <p:extLst>
      <p:ext uri="{BB962C8B-B14F-4D97-AF65-F5344CB8AC3E}">
        <p14:creationId xmlns:p14="http://schemas.microsoft.com/office/powerpoint/2010/main" val="4275244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8E65E-EC09-A315-938C-3EF02B500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0A6182-56CD-EA9C-3557-8947642EA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B41D9-FB4C-6CD7-A5C1-E1B1C5CD3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EB352-E044-45BF-9FAC-919213B81C13}" type="datetimeFigureOut">
              <a:rPr lang="en-IN" smtClean="0"/>
              <a:t>13-04-2024</a:t>
            </a:fld>
            <a:endParaRPr lang="en-IN"/>
          </a:p>
        </p:txBody>
      </p:sp>
      <p:sp>
        <p:nvSpPr>
          <p:cNvPr id="5" name="Footer Placeholder 4">
            <a:extLst>
              <a:ext uri="{FF2B5EF4-FFF2-40B4-BE49-F238E27FC236}">
                <a16:creationId xmlns:a16="http://schemas.microsoft.com/office/drawing/2014/main" id="{C4C88A51-B733-3955-F9EC-A5BCA0CF1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67E4EF-48AD-D907-4567-F884EEEC8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5A0CF-4AAE-4B9F-9D5E-D5D5EC5C0237}" type="slidenum">
              <a:rPr lang="en-IN" smtClean="0"/>
              <a:t>‹#›</a:t>
            </a:fld>
            <a:endParaRPr lang="en-IN"/>
          </a:p>
        </p:txBody>
      </p:sp>
    </p:spTree>
    <p:extLst>
      <p:ext uri="{BB962C8B-B14F-4D97-AF65-F5344CB8AC3E}">
        <p14:creationId xmlns:p14="http://schemas.microsoft.com/office/powerpoint/2010/main" val="3629253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slide" Target="slide4.xml"/><Relationship Id="rId7" Type="http://schemas.openxmlformats.org/officeDocument/2006/relationships/image" Target="../media/image30.png"/><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6.xml"/><Relationship Id="rId4" Type="http://schemas.openxmlformats.org/officeDocument/2006/relationships/slide" Target="slide14.xml"/><Relationship Id="rId9" Type="http://schemas.openxmlformats.org/officeDocument/2006/relationships/slide" Target="slide3.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svg"/><Relationship Id="rId9"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slide" Target="slide1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slide" Target="slide12.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slide" Target="slide3.xml"/><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0.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4.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17.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6.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1C9B39-1F7F-65D6-B00B-676648687F9F}"/>
              </a:ext>
            </a:extLst>
          </p:cNvPr>
          <p:cNvSpPr txBox="1"/>
          <p:nvPr/>
        </p:nvSpPr>
        <p:spPr>
          <a:xfrm>
            <a:off x="3049089" y="1020435"/>
            <a:ext cx="6473734" cy="1754326"/>
          </a:xfrm>
          <a:prstGeom prst="rect">
            <a:avLst/>
          </a:prstGeom>
          <a:noFill/>
        </p:spPr>
        <p:txBody>
          <a:bodyPr wrap="square">
            <a:spAutoFit/>
          </a:bodyPr>
          <a:lstStyle/>
          <a:p>
            <a:pPr algn="ctr"/>
            <a:r>
              <a:rPr lang="en-US" sz="54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rPr>
              <a:t>GUVI CAPSTONE </a:t>
            </a:r>
            <a:br>
              <a:rPr lang="en-US" sz="54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rPr>
            </a:br>
            <a:r>
              <a:rPr lang="en-US" sz="54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rPr>
              <a:t>PROJECT </a:t>
            </a:r>
            <a:endParaRPr lang="en-IN" sz="54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98471D6E-BA5C-0223-4970-21E48CD17513}"/>
              </a:ext>
            </a:extLst>
          </p:cNvPr>
          <p:cNvSpPr txBox="1"/>
          <p:nvPr/>
        </p:nvSpPr>
        <p:spPr>
          <a:xfrm>
            <a:off x="2220688" y="3056710"/>
            <a:ext cx="8268789" cy="461665"/>
          </a:xfrm>
          <a:prstGeom prst="rect">
            <a:avLst/>
          </a:prstGeom>
          <a:noFill/>
          <a:effectLst>
            <a:outerShdw blurRad="50800" dist="38100" dir="8100000" algn="tr" rotWithShape="0">
              <a:prstClr val="black">
                <a:alpha val="76000"/>
              </a:prstClr>
            </a:outerShdw>
          </a:effectLst>
        </p:spPr>
        <p:txBody>
          <a:bodyPr wrap="square">
            <a:spAutoFit/>
          </a:bodyPr>
          <a:lstStyle/>
          <a:p>
            <a:r>
              <a:rPr lang="en-US" sz="2400" b="1" dirty="0">
                <a:solidFill>
                  <a:srgbClr val="FFC000"/>
                </a:solidFill>
                <a:latin typeface="Lucida Handwriting" panose="03010101010101010101" pitchFamily="66" charset="0"/>
                <a:cs typeface="Times New Roman" panose="02020603050405020304" pitchFamily="18" charset="0"/>
              </a:rPr>
              <a:t>TITLE: CRAFTING COMPELLING WEB PRESENCES</a:t>
            </a:r>
            <a:endParaRPr lang="en-IN" sz="2400" b="1" dirty="0">
              <a:solidFill>
                <a:srgbClr val="FFC000"/>
              </a:solidFill>
              <a:latin typeface="Lucida Handwriting" panose="03010101010101010101" pitchFamily="66" charset="0"/>
              <a:cs typeface="Times New Roman" panose="02020603050405020304" pitchFamily="18" charset="0"/>
            </a:endParaRPr>
          </a:p>
        </p:txBody>
      </p:sp>
      <p:sp>
        <p:nvSpPr>
          <p:cNvPr id="27" name="TextBox 26">
            <a:extLst>
              <a:ext uri="{FF2B5EF4-FFF2-40B4-BE49-F238E27FC236}">
                <a16:creationId xmlns:a16="http://schemas.microsoft.com/office/drawing/2014/main" id="{F3559065-548C-202D-CEDC-B1604C62E9F1}"/>
              </a:ext>
            </a:extLst>
          </p:cNvPr>
          <p:cNvSpPr txBox="1"/>
          <p:nvPr/>
        </p:nvSpPr>
        <p:spPr>
          <a:xfrm>
            <a:off x="3239045" y="3785473"/>
            <a:ext cx="6093822" cy="892552"/>
          </a:xfrm>
          <a:prstGeom prst="rect">
            <a:avLst/>
          </a:prstGeom>
          <a:noFill/>
          <a:effectLst>
            <a:glow rad="393700">
              <a:schemeClr val="accent1">
                <a:alpha val="42000"/>
              </a:schemeClr>
            </a:glow>
            <a:outerShdw blurRad="50800" dist="38100" dir="10800000" algn="r" rotWithShape="0">
              <a:schemeClr val="tx1">
                <a:alpha val="82000"/>
              </a:schemeClr>
            </a:outerShdw>
            <a:softEdge rad="29210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Eras Demi ITC" panose="020B0805030504020804" pitchFamily="34" charset="0"/>
                <a:cs typeface="Poppins ExtraBold" panose="00000900000000000000" pitchFamily="2" charset="0"/>
              </a:rPr>
              <a:t>DEEPIKA ANANTHAN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Eras Demi ITC" panose="020B0805030504020804" pitchFamily="34" charset="0"/>
                <a:cs typeface="Poppins" panose="00000500000000000000" pitchFamily="2" charset="0"/>
              </a:rPr>
              <a:t>MBM6</a:t>
            </a:r>
          </a:p>
        </p:txBody>
      </p:sp>
      <p:pic>
        <p:nvPicPr>
          <p:cNvPr id="30" name="Picture 29">
            <a:extLst>
              <a:ext uri="{FF2B5EF4-FFF2-40B4-BE49-F238E27FC236}">
                <a16:creationId xmlns:a16="http://schemas.microsoft.com/office/drawing/2014/main" id="{72297A0E-6FA2-B3DD-87F0-11C8A4B36BFE}"/>
              </a:ext>
            </a:extLst>
          </p:cNvPr>
          <p:cNvPicPr>
            <a:picLocks noChangeAspect="1"/>
          </p:cNvPicPr>
          <p:nvPr/>
        </p:nvPicPr>
        <p:blipFill>
          <a:blip r:embed="rId2"/>
          <a:stretch>
            <a:fillRect/>
          </a:stretch>
        </p:blipFill>
        <p:spPr>
          <a:xfrm rot="16200000">
            <a:off x="7911739" y="2577738"/>
            <a:ext cx="6858000" cy="1702524"/>
          </a:xfrm>
          <a:prstGeom prst="rect">
            <a:avLst/>
          </a:prstGeom>
        </p:spPr>
      </p:pic>
      <p:pic>
        <p:nvPicPr>
          <p:cNvPr id="31" name="Picture 30">
            <a:extLst>
              <a:ext uri="{FF2B5EF4-FFF2-40B4-BE49-F238E27FC236}">
                <a16:creationId xmlns:a16="http://schemas.microsoft.com/office/drawing/2014/main" id="{1BC7266A-0545-6FD7-E941-0C598B7168FD}"/>
              </a:ext>
            </a:extLst>
          </p:cNvPr>
          <p:cNvPicPr>
            <a:picLocks noChangeAspect="1"/>
          </p:cNvPicPr>
          <p:nvPr/>
        </p:nvPicPr>
        <p:blipFill>
          <a:blip r:embed="rId3"/>
          <a:stretch>
            <a:fillRect/>
          </a:stretch>
        </p:blipFill>
        <p:spPr>
          <a:xfrm rot="5400000">
            <a:off x="600890" y="3370217"/>
            <a:ext cx="2886892" cy="4088676"/>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290057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3A6515-F11E-021B-2655-BB2185F90660}"/>
              </a:ext>
            </a:extLst>
          </p:cNvPr>
          <p:cNvPicPr>
            <a:picLocks noGrp="1" noChangeAspect="1"/>
          </p:cNvPicPr>
          <p:nvPr>
            <p:ph idx="1"/>
          </p:nvPr>
        </p:nvPicPr>
        <p:blipFill>
          <a:blip r:embed="rId2"/>
          <a:stretch>
            <a:fillRect/>
          </a:stretch>
        </p:blipFill>
        <p:spPr>
          <a:xfrm>
            <a:off x="1" y="190932"/>
            <a:ext cx="3323876" cy="1390844"/>
          </a:xfrm>
        </p:spPr>
      </p:pic>
      <p:pic>
        <p:nvPicPr>
          <p:cNvPr id="7" name="Picture 6">
            <a:extLst>
              <a:ext uri="{FF2B5EF4-FFF2-40B4-BE49-F238E27FC236}">
                <a16:creationId xmlns:a16="http://schemas.microsoft.com/office/drawing/2014/main" id="{F4483E62-14A0-F1E3-5FE6-907E4F2633EA}"/>
              </a:ext>
            </a:extLst>
          </p:cNvPr>
          <p:cNvPicPr>
            <a:picLocks noChangeAspect="1"/>
          </p:cNvPicPr>
          <p:nvPr/>
        </p:nvPicPr>
        <p:blipFill>
          <a:blip r:embed="rId3"/>
          <a:stretch>
            <a:fillRect/>
          </a:stretch>
        </p:blipFill>
        <p:spPr>
          <a:xfrm>
            <a:off x="3323877" y="197733"/>
            <a:ext cx="3161332" cy="1390844"/>
          </a:xfrm>
          <a:prstGeom prst="rect">
            <a:avLst/>
          </a:prstGeom>
        </p:spPr>
      </p:pic>
      <p:pic>
        <p:nvPicPr>
          <p:cNvPr id="9" name="Picture 8">
            <a:extLst>
              <a:ext uri="{FF2B5EF4-FFF2-40B4-BE49-F238E27FC236}">
                <a16:creationId xmlns:a16="http://schemas.microsoft.com/office/drawing/2014/main" id="{C4EF3D58-B6E8-88AC-2803-87F95B2D711A}"/>
              </a:ext>
            </a:extLst>
          </p:cNvPr>
          <p:cNvPicPr>
            <a:picLocks noChangeAspect="1"/>
          </p:cNvPicPr>
          <p:nvPr/>
        </p:nvPicPr>
        <p:blipFill>
          <a:blip r:embed="rId4"/>
          <a:stretch>
            <a:fillRect/>
          </a:stretch>
        </p:blipFill>
        <p:spPr>
          <a:xfrm>
            <a:off x="6485210" y="197733"/>
            <a:ext cx="2876951" cy="1428949"/>
          </a:xfrm>
          <a:prstGeom prst="rect">
            <a:avLst/>
          </a:prstGeom>
        </p:spPr>
      </p:pic>
      <p:pic>
        <p:nvPicPr>
          <p:cNvPr id="11" name="Picture 10">
            <a:extLst>
              <a:ext uri="{FF2B5EF4-FFF2-40B4-BE49-F238E27FC236}">
                <a16:creationId xmlns:a16="http://schemas.microsoft.com/office/drawing/2014/main" id="{AB648B09-41D5-A2C9-0FE9-C1388B85B9DB}"/>
              </a:ext>
            </a:extLst>
          </p:cNvPr>
          <p:cNvPicPr>
            <a:picLocks noChangeAspect="1"/>
          </p:cNvPicPr>
          <p:nvPr/>
        </p:nvPicPr>
        <p:blipFill>
          <a:blip r:embed="rId5"/>
          <a:stretch>
            <a:fillRect/>
          </a:stretch>
        </p:blipFill>
        <p:spPr>
          <a:xfrm>
            <a:off x="9362162" y="197733"/>
            <a:ext cx="2699000" cy="1424186"/>
          </a:xfrm>
          <a:prstGeom prst="rect">
            <a:avLst/>
          </a:prstGeom>
        </p:spPr>
      </p:pic>
      <p:pic>
        <p:nvPicPr>
          <p:cNvPr id="13" name="Picture 12">
            <a:extLst>
              <a:ext uri="{FF2B5EF4-FFF2-40B4-BE49-F238E27FC236}">
                <a16:creationId xmlns:a16="http://schemas.microsoft.com/office/drawing/2014/main" id="{D0164BA6-4F27-F1B1-6B46-C14885C8ECF5}"/>
              </a:ext>
            </a:extLst>
          </p:cNvPr>
          <p:cNvPicPr>
            <a:picLocks noChangeAspect="1"/>
          </p:cNvPicPr>
          <p:nvPr/>
        </p:nvPicPr>
        <p:blipFill rotWithShape="1">
          <a:blip r:embed="rId6"/>
          <a:srcRect t="6197"/>
          <a:stretch/>
        </p:blipFill>
        <p:spPr>
          <a:xfrm>
            <a:off x="129546" y="1595378"/>
            <a:ext cx="3893668" cy="1488832"/>
          </a:xfrm>
          <a:prstGeom prst="rect">
            <a:avLst/>
          </a:prstGeom>
        </p:spPr>
      </p:pic>
      <p:pic>
        <p:nvPicPr>
          <p:cNvPr id="15" name="Picture 14">
            <a:extLst>
              <a:ext uri="{FF2B5EF4-FFF2-40B4-BE49-F238E27FC236}">
                <a16:creationId xmlns:a16="http://schemas.microsoft.com/office/drawing/2014/main" id="{F106CEC2-BECD-0F6F-7E01-B1463A055415}"/>
              </a:ext>
            </a:extLst>
          </p:cNvPr>
          <p:cNvPicPr>
            <a:picLocks noChangeAspect="1"/>
          </p:cNvPicPr>
          <p:nvPr/>
        </p:nvPicPr>
        <p:blipFill>
          <a:blip r:embed="rId7"/>
          <a:stretch>
            <a:fillRect/>
          </a:stretch>
        </p:blipFill>
        <p:spPr>
          <a:xfrm>
            <a:off x="3893667" y="1595378"/>
            <a:ext cx="5198082" cy="1486252"/>
          </a:xfrm>
          <a:prstGeom prst="rect">
            <a:avLst/>
          </a:prstGeom>
        </p:spPr>
      </p:pic>
      <p:pic>
        <p:nvPicPr>
          <p:cNvPr id="17" name="Picture 16">
            <a:extLst>
              <a:ext uri="{FF2B5EF4-FFF2-40B4-BE49-F238E27FC236}">
                <a16:creationId xmlns:a16="http://schemas.microsoft.com/office/drawing/2014/main" id="{8802A861-3156-3826-1B66-A99D40A5F396}"/>
              </a:ext>
            </a:extLst>
          </p:cNvPr>
          <p:cNvPicPr>
            <a:picLocks noChangeAspect="1"/>
          </p:cNvPicPr>
          <p:nvPr/>
        </p:nvPicPr>
        <p:blipFill rotWithShape="1">
          <a:blip r:embed="rId8"/>
          <a:srcRect t="7283"/>
          <a:stretch/>
        </p:blipFill>
        <p:spPr>
          <a:xfrm>
            <a:off x="5188922" y="3088431"/>
            <a:ext cx="3958046" cy="1165878"/>
          </a:xfrm>
          <a:prstGeom prst="rect">
            <a:avLst/>
          </a:prstGeom>
        </p:spPr>
      </p:pic>
      <p:pic>
        <p:nvPicPr>
          <p:cNvPr id="19" name="Picture 18">
            <a:extLst>
              <a:ext uri="{FF2B5EF4-FFF2-40B4-BE49-F238E27FC236}">
                <a16:creationId xmlns:a16="http://schemas.microsoft.com/office/drawing/2014/main" id="{B07E5DFB-1201-65E0-A6A0-2FA0869B2048}"/>
              </a:ext>
            </a:extLst>
          </p:cNvPr>
          <p:cNvPicPr>
            <a:picLocks noChangeAspect="1"/>
          </p:cNvPicPr>
          <p:nvPr/>
        </p:nvPicPr>
        <p:blipFill>
          <a:blip r:embed="rId9"/>
          <a:stretch>
            <a:fillRect/>
          </a:stretch>
        </p:blipFill>
        <p:spPr>
          <a:xfrm>
            <a:off x="9091749" y="1621919"/>
            <a:ext cx="2969414" cy="1559453"/>
          </a:xfrm>
          <a:prstGeom prst="rect">
            <a:avLst/>
          </a:prstGeom>
        </p:spPr>
      </p:pic>
      <p:pic>
        <p:nvPicPr>
          <p:cNvPr id="21" name="Picture 20">
            <a:extLst>
              <a:ext uri="{FF2B5EF4-FFF2-40B4-BE49-F238E27FC236}">
                <a16:creationId xmlns:a16="http://schemas.microsoft.com/office/drawing/2014/main" id="{87B28A3E-CD0A-C251-3763-FF1682039D18}"/>
              </a:ext>
            </a:extLst>
          </p:cNvPr>
          <p:cNvPicPr>
            <a:picLocks noChangeAspect="1"/>
          </p:cNvPicPr>
          <p:nvPr/>
        </p:nvPicPr>
        <p:blipFill>
          <a:blip r:embed="rId10"/>
          <a:stretch>
            <a:fillRect/>
          </a:stretch>
        </p:blipFill>
        <p:spPr>
          <a:xfrm>
            <a:off x="9528116" y="5680150"/>
            <a:ext cx="2405759" cy="1066586"/>
          </a:xfrm>
          <a:prstGeom prst="rect">
            <a:avLst/>
          </a:prstGeom>
        </p:spPr>
      </p:pic>
      <p:pic>
        <p:nvPicPr>
          <p:cNvPr id="23" name="Picture 22">
            <a:extLst>
              <a:ext uri="{FF2B5EF4-FFF2-40B4-BE49-F238E27FC236}">
                <a16:creationId xmlns:a16="http://schemas.microsoft.com/office/drawing/2014/main" id="{FA1EB384-2F01-D64A-3B3F-36FCB4B73627}"/>
              </a:ext>
            </a:extLst>
          </p:cNvPr>
          <p:cNvPicPr>
            <a:picLocks noChangeAspect="1"/>
          </p:cNvPicPr>
          <p:nvPr/>
        </p:nvPicPr>
        <p:blipFill>
          <a:blip r:embed="rId11"/>
          <a:stretch>
            <a:fillRect/>
          </a:stretch>
        </p:blipFill>
        <p:spPr>
          <a:xfrm>
            <a:off x="130838" y="3043133"/>
            <a:ext cx="5056792" cy="1807653"/>
          </a:xfrm>
          <a:prstGeom prst="rect">
            <a:avLst/>
          </a:prstGeom>
        </p:spPr>
      </p:pic>
      <p:pic>
        <p:nvPicPr>
          <p:cNvPr id="25" name="Picture 24">
            <a:extLst>
              <a:ext uri="{FF2B5EF4-FFF2-40B4-BE49-F238E27FC236}">
                <a16:creationId xmlns:a16="http://schemas.microsoft.com/office/drawing/2014/main" id="{4CAF4B21-ECBB-669D-D46F-DB329092B994}"/>
              </a:ext>
            </a:extLst>
          </p:cNvPr>
          <p:cNvPicPr>
            <a:picLocks noChangeAspect="1"/>
          </p:cNvPicPr>
          <p:nvPr/>
        </p:nvPicPr>
        <p:blipFill>
          <a:blip r:embed="rId12"/>
          <a:stretch>
            <a:fillRect/>
          </a:stretch>
        </p:blipFill>
        <p:spPr>
          <a:xfrm>
            <a:off x="7464513" y="5612937"/>
            <a:ext cx="1952898" cy="1054196"/>
          </a:xfrm>
          <a:prstGeom prst="rect">
            <a:avLst/>
          </a:prstGeom>
        </p:spPr>
      </p:pic>
      <p:pic>
        <p:nvPicPr>
          <p:cNvPr id="27" name="Picture 26">
            <a:extLst>
              <a:ext uri="{FF2B5EF4-FFF2-40B4-BE49-F238E27FC236}">
                <a16:creationId xmlns:a16="http://schemas.microsoft.com/office/drawing/2014/main" id="{3AF086F8-98F9-3130-9C12-8CBD2BD960C9}"/>
              </a:ext>
            </a:extLst>
          </p:cNvPr>
          <p:cNvPicPr>
            <a:picLocks noChangeAspect="1"/>
          </p:cNvPicPr>
          <p:nvPr/>
        </p:nvPicPr>
        <p:blipFill>
          <a:blip r:embed="rId13"/>
          <a:stretch>
            <a:fillRect/>
          </a:stretch>
        </p:blipFill>
        <p:spPr>
          <a:xfrm>
            <a:off x="4208285" y="5634245"/>
            <a:ext cx="3172268" cy="1066586"/>
          </a:xfrm>
          <a:prstGeom prst="rect">
            <a:avLst/>
          </a:prstGeom>
        </p:spPr>
      </p:pic>
      <p:pic>
        <p:nvPicPr>
          <p:cNvPr id="31" name="Picture 30">
            <a:extLst>
              <a:ext uri="{FF2B5EF4-FFF2-40B4-BE49-F238E27FC236}">
                <a16:creationId xmlns:a16="http://schemas.microsoft.com/office/drawing/2014/main" id="{C96CE938-8898-1975-5D13-5A6F93ACDD9A}"/>
              </a:ext>
            </a:extLst>
          </p:cNvPr>
          <p:cNvPicPr>
            <a:picLocks noChangeAspect="1"/>
          </p:cNvPicPr>
          <p:nvPr/>
        </p:nvPicPr>
        <p:blipFill>
          <a:blip r:embed="rId14"/>
          <a:stretch>
            <a:fillRect/>
          </a:stretch>
        </p:blipFill>
        <p:spPr>
          <a:xfrm>
            <a:off x="9063439" y="3098469"/>
            <a:ext cx="2913764" cy="2664878"/>
          </a:xfrm>
          <a:prstGeom prst="rect">
            <a:avLst/>
          </a:prstGeom>
        </p:spPr>
      </p:pic>
      <p:pic>
        <p:nvPicPr>
          <p:cNvPr id="33" name="Picture 32">
            <a:extLst>
              <a:ext uri="{FF2B5EF4-FFF2-40B4-BE49-F238E27FC236}">
                <a16:creationId xmlns:a16="http://schemas.microsoft.com/office/drawing/2014/main" id="{840B6C39-99B4-ED37-C670-AF90DE868C3F}"/>
              </a:ext>
            </a:extLst>
          </p:cNvPr>
          <p:cNvPicPr>
            <a:picLocks noChangeAspect="1"/>
          </p:cNvPicPr>
          <p:nvPr/>
        </p:nvPicPr>
        <p:blipFill>
          <a:blip r:embed="rId15"/>
          <a:stretch>
            <a:fillRect/>
          </a:stretch>
        </p:blipFill>
        <p:spPr>
          <a:xfrm>
            <a:off x="266996" y="5166043"/>
            <a:ext cx="3941289" cy="1356284"/>
          </a:xfrm>
          <a:prstGeom prst="rect">
            <a:avLst/>
          </a:prstGeom>
        </p:spPr>
      </p:pic>
      <p:pic>
        <p:nvPicPr>
          <p:cNvPr id="35" name="Picture 34">
            <a:extLst>
              <a:ext uri="{FF2B5EF4-FFF2-40B4-BE49-F238E27FC236}">
                <a16:creationId xmlns:a16="http://schemas.microsoft.com/office/drawing/2014/main" id="{C07116BF-2117-38CA-27B3-66BD98E63DD0}"/>
              </a:ext>
            </a:extLst>
          </p:cNvPr>
          <p:cNvPicPr>
            <a:picLocks noChangeAspect="1"/>
          </p:cNvPicPr>
          <p:nvPr/>
        </p:nvPicPr>
        <p:blipFill>
          <a:blip r:embed="rId16"/>
          <a:stretch>
            <a:fillRect/>
          </a:stretch>
        </p:blipFill>
        <p:spPr>
          <a:xfrm>
            <a:off x="5261815" y="4540000"/>
            <a:ext cx="3837730" cy="1008313"/>
          </a:xfrm>
          <a:prstGeom prst="rect">
            <a:avLst/>
          </a:prstGeom>
        </p:spPr>
      </p:pic>
    </p:spTree>
    <p:extLst>
      <p:ext uri="{BB962C8B-B14F-4D97-AF65-F5344CB8AC3E}">
        <p14:creationId xmlns:p14="http://schemas.microsoft.com/office/powerpoint/2010/main" val="148200938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6200000" scaled="1"/>
        </a:gra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FE0FBE24-DE99-8F24-46C8-A01B5A74B0D5}"/>
              </a:ext>
            </a:extLst>
          </p:cNvPr>
          <p:cNvSpPr txBox="1">
            <a:spLocks/>
          </p:cNvSpPr>
          <p:nvPr/>
        </p:nvSpPr>
        <p:spPr>
          <a:xfrm>
            <a:off x="862149" y="3631291"/>
            <a:ext cx="3633652"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b="1" dirty="0">
                <a:solidFill>
                  <a:srgbClr val="E11461"/>
                </a:solidFill>
                <a:effectLst>
                  <a:outerShdw blurRad="101600" dist="101600" dir="7200000" sx="103000" sy="103000" algn="ctr" rotWithShape="0">
                    <a:schemeClr val="tx1">
                      <a:alpha val="81000"/>
                    </a:schemeClr>
                  </a:outerShdw>
                </a:effectLst>
                <a:latin typeface="Eras Demi ITC" panose="020B0805030504020804" pitchFamily="34" charset="0"/>
                <a:cs typeface="Times New Roman" panose="02020603050405020304" pitchFamily="18" charset="0"/>
              </a:rPr>
              <a:t>TOOL </a:t>
            </a:r>
          </a:p>
        </p:txBody>
      </p:sp>
      <p:sp>
        <p:nvSpPr>
          <p:cNvPr id="6" name="Title 3">
            <a:extLst>
              <a:ext uri="{FF2B5EF4-FFF2-40B4-BE49-F238E27FC236}">
                <a16:creationId xmlns:a16="http://schemas.microsoft.com/office/drawing/2014/main" id="{BC904D04-FDB7-AFAC-D4E9-BBB144743771}"/>
              </a:ext>
            </a:extLst>
          </p:cNvPr>
          <p:cNvSpPr txBox="1">
            <a:spLocks/>
          </p:cNvSpPr>
          <p:nvPr/>
        </p:nvSpPr>
        <p:spPr>
          <a:xfrm>
            <a:off x="5212080" y="3631290"/>
            <a:ext cx="6363790"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b="1" dirty="0">
                <a:solidFill>
                  <a:srgbClr val="E11461"/>
                </a:solidFill>
                <a:effectLst>
                  <a:outerShdw blurRad="101600" dist="101600" dir="7200000" sx="103000" sy="103000" algn="ctr" rotWithShape="0">
                    <a:schemeClr val="tx1">
                      <a:alpha val="81000"/>
                    </a:schemeClr>
                  </a:outerShdw>
                </a:effectLst>
                <a:latin typeface="Eras Demi ITC" panose="020B0805030504020804" pitchFamily="34" charset="0"/>
                <a:cs typeface="Times New Roman" panose="02020603050405020304" pitchFamily="18" charset="0"/>
              </a:rPr>
              <a:t>WAPPALYZER </a:t>
            </a:r>
          </a:p>
        </p:txBody>
      </p:sp>
      <p:sp>
        <p:nvSpPr>
          <p:cNvPr id="7" name="Freeform: Shape 6">
            <a:hlinkClick r:id="rId2" action="ppaction://hlinksldjump"/>
            <a:extLst>
              <a:ext uri="{FF2B5EF4-FFF2-40B4-BE49-F238E27FC236}">
                <a16:creationId xmlns:a16="http://schemas.microsoft.com/office/drawing/2014/main" id="{3BF843C8-6CEF-693F-14AE-37E8C4FAAD6E}"/>
              </a:ext>
            </a:extLst>
          </p:cNvPr>
          <p:cNvSpPr/>
          <p:nvPr/>
        </p:nvSpPr>
        <p:spPr>
          <a:xfrm>
            <a:off x="4322312" y="3910240"/>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3" name="Graphic 2" descr="Tools with solid fill">
            <a:extLst>
              <a:ext uri="{FF2B5EF4-FFF2-40B4-BE49-F238E27FC236}">
                <a16:creationId xmlns:a16="http://schemas.microsoft.com/office/drawing/2014/main" id="{F56BF22C-3BAA-8CE8-5895-AFC2226B4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999071">
            <a:off x="1181001" y="3513293"/>
            <a:ext cx="4549738" cy="4599141"/>
          </a:xfrm>
          <a:prstGeom prst="rect">
            <a:avLst/>
          </a:prstGeom>
        </p:spPr>
      </p:pic>
      <p:pic>
        <p:nvPicPr>
          <p:cNvPr id="9" name="Graphic 8" descr="Gears with solid fill">
            <a:extLst>
              <a:ext uri="{FF2B5EF4-FFF2-40B4-BE49-F238E27FC236}">
                <a16:creationId xmlns:a16="http://schemas.microsoft.com/office/drawing/2014/main" id="{EDB7DFEC-6AAE-00DF-B93F-41256A3E02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758658">
            <a:off x="8830154" y="-249999"/>
            <a:ext cx="5049226" cy="5104054"/>
          </a:xfrm>
          <a:prstGeom prst="rect">
            <a:avLst/>
          </a:prstGeom>
        </p:spPr>
      </p:pic>
      <p:sp>
        <p:nvSpPr>
          <p:cNvPr id="2" name="TextBox 1">
            <a:extLst>
              <a:ext uri="{FF2B5EF4-FFF2-40B4-BE49-F238E27FC236}">
                <a16:creationId xmlns:a16="http://schemas.microsoft.com/office/drawing/2014/main" id="{2EC7E29A-7700-CAB5-C714-949E5DA1DAFD}"/>
              </a:ext>
            </a:extLst>
          </p:cNvPr>
          <p:cNvSpPr txBox="1"/>
          <p:nvPr/>
        </p:nvSpPr>
        <p:spPr>
          <a:xfrm>
            <a:off x="719545" y="781755"/>
            <a:ext cx="8640765" cy="2554545"/>
          </a:xfrm>
          <a:prstGeom prst="rect">
            <a:avLst/>
          </a:prstGeom>
          <a:noFill/>
          <a:effectLst>
            <a:outerShdw blurRad="50800" dist="38100" dir="8100000" algn="tr" rotWithShape="0">
              <a:prstClr val="black">
                <a:alpha val="76000"/>
              </a:prstClr>
            </a:outerShdw>
          </a:effectLst>
        </p:spPr>
        <p:txBody>
          <a:bodyPr wrap="square">
            <a:spAutoFit/>
          </a:bodyPr>
          <a:lstStyle/>
          <a:p>
            <a:r>
              <a:rPr lang="en-US" sz="3200" b="1" dirty="0">
                <a:solidFill>
                  <a:srgbClr val="FFC000"/>
                </a:solidFill>
                <a:latin typeface="Lucida Handwriting" panose="03010101010101010101" pitchFamily="66" charset="0"/>
                <a:cs typeface="Times New Roman" panose="02020603050405020304" pitchFamily="18" charset="0"/>
              </a:rPr>
              <a:t>The primary platform for building the ITC web framework is Microsoft ASP.NET. Alternatively, they used CSS, JavaScript and  backend technology like Node.JS</a:t>
            </a:r>
            <a:endParaRPr lang="en-IN" sz="3200" b="1" dirty="0">
              <a:solidFill>
                <a:srgbClr val="FFC000"/>
              </a:solidFill>
              <a:latin typeface="Lucida Handwriting" panose="03010101010101010101" pitchFamily="66" charset="0"/>
              <a:cs typeface="Times New Roman" panose="02020603050405020304" pitchFamily="18" charset="0"/>
            </a:endParaRPr>
          </a:p>
        </p:txBody>
      </p:sp>
      <p:pic>
        <p:nvPicPr>
          <p:cNvPr id="10" name="Picture 9">
            <a:extLst>
              <a:ext uri="{FF2B5EF4-FFF2-40B4-BE49-F238E27FC236}">
                <a16:creationId xmlns:a16="http://schemas.microsoft.com/office/drawing/2014/main" id="{CA2F019D-B9E7-E3ED-90A9-6ACE2F6A4F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58742">
            <a:off x="5702143" y="4401566"/>
            <a:ext cx="5676163" cy="2426029"/>
          </a:xfrm>
          <a:prstGeom prst="rect">
            <a:avLst/>
          </a:prstGeom>
          <a:effectLst>
            <a:softEdge rad="431800"/>
          </a:effectLst>
        </p:spPr>
      </p:pic>
    </p:spTree>
    <p:extLst>
      <p:ext uri="{BB962C8B-B14F-4D97-AF65-F5344CB8AC3E}">
        <p14:creationId xmlns:p14="http://schemas.microsoft.com/office/powerpoint/2010/main" val="158505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100000">
              <a:schemeClr val="tx1">
                <a:lumMod val="95000"/>
                <a:lumOff val="5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5734-1D37-EA9D-EFF1-CFE0233FF73C}"/>
              </a:ext>
            </a:extLst>
          </p:cNvPr>
          <p:cNvSpPr>
            <a:spLocks noGrp="1"/>
          </p:cNvSpPr>
          <p:nvPr>
            <p:ph type="title"/>
          </p:nvPr>
        </p:nvSpPr>
        <p:spPr/>
        <p:txBody>
          <a:bodyPr/>
          <a:lstStyle/>
          <a:p>
            <a:pPr algn="ctr"/>
            <a:r>
              <a:rPr lang="en-US"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rPr>
              <a:t>TESTING THE WEBSITE</a:t>
            </a:r>
            <a:endParaRPr lang="en-IN"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B4739C-3454-FFD1-0297-A0687B899E4C}"/>
              </a:ext>
            </a:extLst>
          </p:cNvPr>
          <p:cNvSpPr>
            <a:spLocks noGrp="1"/>
          </p:cNvSpPr>
          <p:nvPr>
            <p:ph idx="1"/>
          </p:nvPr>
        </p:nvSpPr>
        <p:spPr>
          <a:xfrm>
            <a:off x="548639" y="1825625"/>
            <a:ext cx="11194869" cy="4351338"/>
          </a:xfrm>
        </p:spPr>
        <p:txBody>
          <a:bodyPr>
            <a:normAutofit/>
          </a:bodyPr>
          <a:lstStyle/>
          <a:p>
            <a:pPr marL="0" indent="0">
              <a:buNone/>
            </a:pPr>
            <a:endParaRPr lang="en-IN" sz="2400" b="1" dirty="0">
              <a:solidFill>
                <a:srgbClr val="FFC000"/>
              </a:solidFill>
              <a:latin typeface="Comic Sans MS" panose="030F0702030302020204" pitchFamily="66" charset="0"/>
            </a:endParaRPr>
          </a:p>
          <a:p>
            <a:pPr marL="0" indent="0">
              <a:buNone/>
            </a:pPr>
            <a:r>
              <a:rPr lang="en-IN" sz="2400" b="1" dirty="0">
                <a:solidFill>
                  <a:srgbClr val="FFC000"/>
                </a:solidFill>
                <a:latin typeface="Comic Sans MS" panose="030F0702030302020204" pitchFamily="66" charset="0"/>
              </a:rPr>
              <a:t>   </a:t>
            </a:r>
            <a:r>
              <a:rPr lang="en-IN" sz="2400" b="1" i="1" u="sng" dirty="0">
                <a:solidFill>
                  <a:srgbClr val="FFC000"/>
                </a:solidFill>
                <a:latin typeface="Comic Sans MS" panose="030F0702030302020204" pitchFamily="66" charset="0"/>
              </a:rPr>
              <a:t>HOME</a:t>
            </a:r>
            <a:r>
              <a:rPr lang="en-IN" sz="2400" b="1" i="1" dirty="0">
                <a:solidFill>
                  <a:srgbClr val="FFC000"/>
                </a:solidFill>
                <a:latin typeface="Comic Sans MS" panose="030F0702030302020204" pitchFamily="66" charset="0"/>
              </a:rPr>
              <a:t> </a:t>
            </a:r>
            <a:r>
              <a:rPr lang="en-IN" sz="2400" b="1" dirty="0">
                <a:solidFill>
                  <a:srgbClr val="FFC000"/>
                </a:solidFill>
                <a:latin typeface="Comic Sans MS" panose="030F0702030302020204" pitchFamily="66" charset="0"/>
              </a:rPr>
              <a:t> </a:t>
            </a:r>
            <a:r>
              <a:rPr lang="en-IN" sz="2400" b="1" i="1" u="sng" dirty="0">
                <a:solidFill>
                  <a:srgbClr val="FFC000"/>
                </a:solidFill>
                <a:latin typeface="Comic Sans MS" panose="030F0702030302020204" pitchFamily="66" charset="0"/>
              </a:rPr>
              <a:t>ITC INFOTECH</a:t>
            </a:r>
            <a:r>
              <a:rPr lang="en-IN" sz="2400" b="1" i="1" dirty="0">
                <a:solidFill>
                  <a:srgbClr val="FFC000"/>
                </a:solidFill>
                <a:latin typeface="Comic Sans MS" panose="030F0702030302020204" pitchFamily="66" charset="0"/>
              </a:rPr>
              <a:t>  </a:t>
            </a:r>
            <a:r>
              <a:rPr lang="en-IN" sz="2400" b="1" i="1" u="sng" dirty="0">
                <a:solidFill>
                  <a:srgbClr val="FFC000"/>
                </a:solidFill>
                <a:latin typeface="Comic Sans MS" panose="030F0702030302020204" pitchFamily="66" charset="0"/>
              </a:rPr>
              <a:t>BRANDWORLD</a:t>
            </a:r>
            <a:r>
              <a:rPr lang="en-IN" sz="2400" b="1" i="1" dirty="0">
                <a:solidFill>
                  <a:srgbClr val="FFC000"/>
                </a:solidFill>
                <a:latin typeface="Comic Sans MS" panose="030F0702030302020204" pitchFamily="66" charset="0"/>
              </a:rPr>
              <a:t>  </a:t>
            </a:r>
            <a:r>
              <a:rPr lang="en-IN" sz="2400" b="1" i="1" u="sng" dirty="0">
                <a:solidFill>
                  <a:srgbClr val="FFC000"/>
                </a:solidFill>
                <a:latin typeface="Comic Sans MS" panose="030F0702030302020204" pitchFamily="66" charset="0"/>
              </a:rPr>
              <a:t>ITC BUSINESS</a:t>
            </a:r>
            <a:r>
              <a:rPr lang="en-IN" sz="2400" b="1" i="1" dirty="0">
                <a:solidFill>
                  <a:srgbClr val="FFC000"/>
                </a:solidFill>
                <a:latin typeface="Comic Sans MS" panose="030F0702030302020204" pitchFamily="66" charset="0"/>
              </a:rPr>
              <a:t>  </a:t>
            </a:r>
            <a:r>
              <a:rPr lang="en-IN" sz="2400" b="1" i="1" u="sng" dirty="0">
                <a:solidFill>
                  <a:srgbClr val="FFC000"/>
                </a:solidFill>
                <a:latin typeface="Comic Sans MS" panose="030F0702030302020204" pitchFamily="66" charset="0"/>
              </a:rPr>
              <a:t>CAREERS</a:t>
            </a:r>
          </a:p>
          <a:p>
            <a:pPr marL="0" indent="0">
              <a:buNone/>
            </a:pPr>
            <a:endParaRPr lang="en-IN" sz="2400" b="1" dirty="0">
              <a:solidFill>
                <a:srgbClr val="FFC000"/>
              </a:solidFill>
              <a:latin typeface="Comic Sans MS" panose="030F0702030302020204" pitchFamily="66" charset="0"/>
            </a:endParaRPr>
          </a:p>
          <a:p>
            <a:pPr marL="0" indent="0">
              <a:buNone/>
            </a:pPr>
            <a:r>
              <a:rPr lang="en-IN" sz="2400" b="1" dirty="0">
                <a:solidFill>
                  <a:srgbClr val="FFC000"/>
                </a:solidFill>
                <a:latin typeface="Comic Sans MS" panose="030F0702030302020204" pitchFamily="66" charset="0"/>
              </a:rPr>
              <a:t>                  </a:t>
            </a:r>
            <a:r>
              <a:rPr lang="en-IN" sz="24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ea typeface="+mj-ea"/>
                <a:cs typeface="Times New Roman" panose="02020603050405020304" pitchFamily="18" charset="0"/>
              </a:rPr>
              <a:t>TOOL USED</a:t>
            </a:r>
            <a:r>
              <a:rPr lang="en-IN" sz="2400" b="1" dirty="0">
                <a:solidFill>
                  <a:srgbClr val="FFC000"/>
                </a:solidFill>
                <a:effectLst>
                  <a:outerShdw blurRad="114300" dist="127000" dir="20640000" sx="103000" sy="103000" algn="ctr" rotWithShape="0">
                    <a:schemeClr val="tx1">
                      <a:alpha val="81000"/>
                    </a:schemeClr>
                  </a:outerShdw>
                </a:effectLst>
                <a:latin typeface="Comic Sans MS" panose="030F0702030302020204" pitchFamily="66" charset="0"/>
                <a:ea typeface="+mj-ea"/>
                <a:cs typeface="Times New Roman" panose="02020603050405020304" pitchFamily="18" charset="0"/>
              </a:rPr>
              <a:t>:</a:t>
            </a:r>
            <a:r>
              <a:rPr lang="en-IN" sz="24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ea typeface="+mj-ea"/>
                <a:cs typeface="Times New Roman" panose="02020603050405020304" pitchFamily="18" charset="0"/>
              </a:rPr>
              <a:t>GOOGLE CHROME DEVTOOLS   </a:t>
            </a:r>
            <a:endParaRPr lang="en-IN"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ea typeface="+mj-ea"/>
              <a:cs typeface="Times New Roman" panose="02020603050405020304" pitchFamily="18" charset="0"/>
            </a:endParaRPr>
          </a:p>
          <a:p>
            <a:pPr marL="0" indent="0">
              <a:buNone/>
            </a:pPr>
            <a:endParaRPr lang="en-IN" sz="2400" b="1" dirty="0">
              <a:solidFill>
                <a:srgbClr val="FFC000"/>
              </a:solidFill>
              <a:latin typeface="Comic Sans MS" panose="030F0702030302020204" pitchFamily="66" charset="0"/>
            </a:endParaRPr>
          </a:p>
          <a:p>
            <a:pPr marL="0" indent="0">
              <a:buNone/>
            </a:pPr>
            <a:endParaRPr lang="en-IN" sz="2400" b="1" dirty="0">
              <a:solidFill>
                <a:srgbClr val="FFC000"/>
              </a:solidFill>
              <a:latin typeface="Comic Sans MS" panose="030F0702030302020204" pitchFamily="66" charset="0"/>
            </a:endParaRPr>
          </a:p>
          <a:p>
            <a:pPr marL="0" indent="0">
              <a:buNone/>
            </a:pPr>
            <a:r>
              <a:rPr lang="en-IN" sz="2400" b="1" dirty="0">
                <a:solidFill>
                  <a:srgbClr val="FFC000"/>
                </a:solidFill>
                <a:latin typeface="Comic Sans MS" panose="030F0702030302020204" pitchFamily="66" charset="0"/>
              </a:rPr>
              <a:t>                                  </a:t>
            </a:r>
          </a:p>
          <a:p>
            <a:pPr marL="0" indent="0">
              <a:buNone/>
            </a:pPr>
            <a:endParaRPr lang="en-IN" sz="2400" b="1" dirty="0">
              <a:solidFill>
                <a:srgbClr val="FFC000"/>
              </a:solidFill>
              <a:latin typeface="Comic Sans MS" panose="030F0702030302020204" pitchFamily="66" charset="0"/>
            </a:endParaRPr>
          </a:p>
          <a:p>
            <a:pPr marL="0" indent="0">
              <a:buNone/>
            </a:pPr>
            <a:r>
              <a:rPr lang="en-IN" sz="2400" b="1" dirty="0">
                <a:solidFill>
                  <a:srgbClr val="FFC000"/>
                </a:solidFill>
                <a:latin typeface="Comic Sans MS" panose="030F0702030302020204" pitchFamily="66" charset="0"/>
              </a:rPr>
              <a:t>                                    </a:t>
            </a:r>
            <a:endParaRPr lang="en-IN" sz="2400" b="1" i="1" dirty="0">
              <a:solidFill>
                <a:srgbClr val="FFC000"/>
              </a:solidFill>
              <a:latin typeface="Comic Sans MS" panose="030F0702030302020204" pitchFamily="66" charset="0"/>
            </a:endParaRPr>
          </a:p>
        </p:txBody>
      </p:sp>
      <p:sp>
        <p:nvSpPr>
          <p:cNvPr id="5" name="Rectangle: Rounded Corners 4">
            <a:hlinkClick r:id="rId2" action="ppaction://hlinksldjump"/>
            <a:extLst>
              <a:ext uri="{FF2B5EF4-FFF2-40B4-BE49-F238E27FC236}">
                <a16:creationId xmlns:a16="http://schemas.microsoft.com/office/drawing/2014/main" id="{C5F1A51F-1F70-2171-5378-14E4A5959FA0}"/>
              </a:ext>
            </a:extLst>
          </p:cNvPr>
          <p:cNvSpPr/>
          <p:nvPr/>
        </p:nvSpPr>
        <p:spPr>
          <a:xfrm>
            <a:off x="1753499" y="3691403"/>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2" action="ppaction://hlinksldjump">
                  <a:extLst>
                    <a:ext uri="{A12FA001-AC4F-418D-AE19-62706E023703}">
                      <ahyp:hlinkClr xmlns:ahyp="http://schemas.microsoft.com/office/drawing/2018/hyperlinkcolor" val="tx"/>
                    </a:ext>
                  </a:extLst>
                </a:hlinkClick>
              </a:rPr>
              <a:t>TABLET</a:t>
            </a:r>
            <a:r>
              <a:rPr lang="en-US" sz="1200" b="1" spc="300" dirty="0">
                <a:solidFill>
                  <a:schemeClr val="bg1"/>
                </a:solidFill>
                <a:latin typeface="Poppins" panose="00000500000000000000" pitchFamily="2" charset="0"/>
                <a:cs typeface="Poppins" panose="00000500000000000000" pitchFamily="2" charset="0"/>
              </a:rPr>
              <a:t> VIEW</a:t>
            </a:r>
          </a:p>
        </p:txBody>
      </p:sp>
      <p:sp>
        <p:nvSpPr>
          <p:cNvPr id="6" name="Rectangle: Rounded Corners 5">
            <a:hlinkClick r:id="rId3" action="ppaction://hlinksldjump"/>
            <a:extLst>
              <a:ext uri="{FF2B5EF4-FFF2-40B4-BE49-F238E27FC236}">
                <a16:creationId xmlns:a16="http://schemas.microsoft.com/office/drawing/2014/main" id="{FB1F6B06-3398-1B0F-AD6A-C20EC0F5A69F}"/>
              </a:ext>
            </a:extLst>
          </p:cNvPr>
          <p:cNvSpPr/>
          <p:nvPr/>
        </p:nvSpPr>
        <p:spPr>
          <a:xfrm>
            <a:off x="3866289" y="4790681"/>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4" action="ppaction://hlinksldjump">
                  <a:extLst>
                    <a:ext uri="{A12FA001-AC4F-418D-AE19-62706E023703}">
                      <ahyp:hlinkClr xmlns:ahyp="http://schemas.microsoft.com/office/drawing/2018/hyperlinkcolor" val="tx"/>
                    </a:ext>
                  </a:extLst>
                </a:hlinkClick>
              </a:rPr>
              <a:t>DESKTOP</a:t>
            </a:r>
            <a:r>
              <a:rPr lang="en-US" sz="1200" b="1" spc="300" dirty="0">
                <a:solidFill>
                  <a:schemeClr val="bg1"/>
                </a:solidFill>
                <a:latin typeface="Poppins" panose="00000500000000000000" pitchFamily="2" charset="0"/>
                <a:cs typeface="Poppins" panose="00000500000000000000" pitchFamily="2" charset="0"/>
              </a:rPr>
              <a:t> VIEW</a:t>
            </a:r>
          </a:p>
        </p:txBody>
      </p:sp>
      <p:sp>
        <p:nvSpPr>
          <p:cNvPr id="7" name="Rectangle: Rounded Corners 6">
            <a:hlinkClick r:id="rId3" action="ppaction://hlinksldjump"/>
            <a:extLst>
              <a:ext uri="{FF2B5EF4-FFF2-40B4-BE49-F238E27FC236}">
                <a16:creationId xmlns:a16="http://schemas.microsoft.com/office/drawing/2014/main" id="{D1A70FE2-3360-8C74-A16F-79AFBE4C6466}"/>
              </a:ext>
            </a:extLst>
          </p:cNvPr>
          <p:cNvSpPr/>
          <p:nvPr/>
        </p:nvSpPr>
        <p:spPr>
          <a:xfrm>
            <a:off x="8922791" y="3691403"/>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5" action="ppaction://hlinksldjump">
                  <a:extLst>
                    <a:ext uri="{A12FA001-AC4F-418D-AE19-62706E023703}">
                      <ahyp:hlinkClr xmlns:ahyp="http://schemas.microsoft.com/office/drawing/2018/hyperlinkcolor" val="tx"/>
                    </a:ext>
                  </a:extLst>
                </a:hlinkClick>
              </a:rPr>
              <a:t>PHONE</a:t>
            </a:r>
            <a:r>
              <a:rPr lang="en-US" sz="1200" b="1" spc="300" dirty="0">
                <a:solidFill>
                  <a:schemeClr val="bg1"/>
                </a:solidFill>
                <a:latin typeface="Poppins" panose="00000500000000000000" pitchFamily="2" charset="0"/>
                <a:cs typeface="Poppins" panose="00000500000000000000" pitchFamily="2" charset="0"/>
              </a:rPr>
              <a:t> VIEW</a:t>
            </a:r>
          </a:p>
        </p:txBody>
      </p:sp>
      <p:sp>
        <p:nvSpPr>
          <p:cNvPr id="8" name="Rectangle: Rounded Corners 7">
            <a:hlinkClick r:id="rId3" action="ppaction://hlinksldjump"/>
            <a:extLst>
              <a:ext uri="{FF2B5EF4-FFF2-40B4-BE49-F238E27FC236}">
                <a16:creationId xmlns:a16="http://schemas.microsoft.com/office/drawing/2014/main" id="{7CC31871-7695-1997-27CC-59C5E4167CBB}"/>
              </a:ext>
            </a:extLst>
          </p:cNvPr>
          <p:cNvSpPr/>
          <p:nvPr/>
        </p:nvSpPr>
        <p:spPr>
          <a:xfrm>
            <a:off x="6411853" y="4790681"/>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rPr>
              <a:t>LAPTOP </a:t>
            </a:r>
            <a:r>
              <a:rPr lang="en-US" sz="1200" b="1" spc="300" dirty="0">
                <a:solidFill>
                  <a:schemeClr val="bg1"/>
                </a:solidFill>
                <a:latin typeface="Poppins" panose="00000500000000000000" pitchFamily="2" charset="0"/>
                <a:cs typeface="Poppins" panose="00000500000000000000" pitchFamily="2" charset="0"/>
                <a:hlinkClick r:id="rId6"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pic>
        <p:nvPicPr>
          <p:cNvPr id="10" name="Graphic 9" descr="Checklist with solid fill">
            <a:extLst>
              <a:ext uri="{FF2B5EF4-FFF2-40B4-BE49-F238E27FC236}">
                <a16:creationId xmlns:a16="http://schemas.microsoft.com/office/drawing/2014/main" id="{9891F250-8E93-6689-76F0-FCF86AB4EA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44254">
            <a:off x="1710820" y="411619"/>
            <a:ext cx="9241556" cy="6034761"/>
          </a:xfrm>
          <a:prstGeom prst="rect">
            <a:avLst/>
          </a:prstGeom>
        </p:spPr>
      </p:pic>
      <p:sp>
        <p:nvSpPr>
          <p:cNvPr id="4" name="Freeform: Shape 3">
            <a:hlinkClick r:id="rId9" action="ppaction://hlinksldjump"/>
            <a:extLst>
              <a:ext uri="{FF2B5EF4-FFF2-40B4-BE49-F238E27FC236}">
                <a16:creationId xmlns:a16="http://schemas.microsoft.com/office/drawing/2014/main" id="{EAB984BF-198C-9C61-3733-13046336AF8D}"/>
              </a:ext>
            </a:extLst>
          </p:cNvPr>
          <p:cNvSpPr/>
          <p:nvPr/>
        </p:nvSpPr>
        <p:spPr>
          <a:xfrm>
            <a:off x="11111733" y="5911149"/>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11" name="Freeform: Shape 10">
            <a:hlinkClick r:id="" action="ppaction://hlinkshowjump?jump=previousslide"/>
            <a:extLst>
              <a:ext uri="{FF2B5EF4-FFF2-40B4-BE49-F238E27FC236}">
                <a16:creationId xmlns:a16="http://schemas.microsoft.com/office/drawing/2014/main" id="{7EFF1D56-488D-7E16-F2CD-1AA44A025055}"/>
              </a:ext>
            </a:extLst>
          </p:cNvPr>
          <p:cNvSpPr/>
          <p:nvPr/>
        </p:nvSpPr>
        <p:spPr>
          <a:xfrm rot="10800000">
            <a:off x="572386" y="5780272"/>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9760607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9000"/>
              </a:schemeClr>
            </a:gs>
            <a:gs pos="100000">
              <a:schemeClr val="tx1">
                <a:lumMod val="95000"/>
                <a:lumOff val="5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101D6C0-349E-0A3C-5B76-1295F851FCA5}"/>
              </a:ext>
            </a:extLst>
          </p:cNvPr>
          <p:cNvPicPr>
            <a:picLocks noGrp="1" noChangeAspect="1"/>
          </p:cNvPicPr>
          <p:nvPr>
            <p:ph idx="1"/>
          </p:nvPr>
        </p:nvPicPr>
        <p:blipFill>
          <a:blip r:embed="rId2"/>
          <a:stretch>
            <a:fillRect/>
          </a:stretch>
        </p:blipFill>
        <p:spPr>
          <a:xfrm>
            <a:off x="3624491" y="1861758"/>
            <a:ext cx="2458898" cy="2314296"/>
          </a:xfrm>
        </p:spPr>
      </p:pic>
      <p:sp>
        <p:nvSpPr>
          <p:cNvPr id="4" name="Title 3">
            <a:extLst>
              <a:ext uri="{FF2B5EF4-FFF2-40B4-BE49-F238E27FC236}">
                <a16:creationId xmlns:a16="http://schemas.microsoft.com/office/drawing/2014/main" id="{71BAE700-579A-AF4E-2EC3-92CBBE991FAE}"/>
              </a:ext>
            </a:extLst>
          </p:cNvPr>
          <p:cNvSpPr txBox="1">
            <a:spLocks noGrp="1"/>
          </p:cNvSpPr>
          <p:nvPr>
            <p:ph type="title"/>
          </p:nvPr>
        </p:nvSpPr>
        <p:spPr>
          <a:xfrm>
            <a:off x="1111366" y="509192"/>
            <a:ext cx="10050752" cy="1006429"/>
          </a:xfrm>
          <a:prstGeom prst="rect">
            <a:avLst/>
          </a:prstGeom>
          <a:gradFill>
            <a:gsLst>
              <a:gs pos="26000">
                <a:srgbClr val="C00000"/>
              </a:gs>
              <a:gs pos="100000">
                <a:srgbClr val="FF9900"/>
              </a:gs>
            </a:gsLst>
            <a:lin ang="2700000" scaled="1"/>
          </a:gradFill>
          <a:effectLst>
            <a:softEdge rad="152400"/>
          </a:effectLst>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bg1"/>
                </a:solidFill>
                <a:effectLst>
                  <a:outerShdw blurRad="50800" dist="38100" algn="l" rotWithShape="0">
                    <a:schemeClr val="tx1">
                      <a:alpha val="40000"/>
                    </a:schemeClr>
                  </a:outerShdw>
                </a:effectLst>
                <a:latin typeface="Eras Demi ITC" panose="020B0805030504020804" pitchFamily="34" charset="0"/>
                <a:cs typeface="Times New Roman" panose="02020603050405020304" pitchFamily="18" charset="0"/>
              </a:rPr>
              <a:t>TABLET VIEW-1024*768</a:t>
            </a:r>
          </a:p>
        </p:txBody>
      </p:sp>
      <p:pic>
        <p:nvPicPr>
          <p:cNvPr id="2" name="Graphic 1" descr="Checklist with solid fill">
            <a:extLst>
              <a:ext uri="{FF2B5EF4-FFF2-40B4-BE49-F238E27FC236}">
                <a16:creationId xmlns:a16="http://schemas.microsoft.com/office/drawing/2014/main" id="{2DC40551-7C3D-7E23-66FC-1CD68088B1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44254">
            <a:off x="1720868" y="502055"/>
            <a:ext cx="9241556" cy="6034761"/>
          </a:xfrm>
          <a:prstGeom prst="rect">
            <a:avLst/>
          </a:prstGeom>
        </p:spPr>
      </p:pic>
      <p:pic>
        <p:nvPicPr>
          <p:cNvPr id="6" name="Picture 5">
            <a:extLst>
              <a:ext uri="{FF2B5EF4-FFF2-40B4-BE49-F238E27FC236}">
                <a16:creationId xmlns:a16="http://schemas.microsoft.com/office/drawing/2014/main" id="{790D7FDE-D713-143C-AB87-949C89C0B2F3}"/>
              </a:ext>
            </a:extLst>
          </p:cNvPr>
          <p:cNvPicPr>
            <a:picLocks noChangeAspect="1"/>
          </p:cNvPicPr>
          <p:nvPr/>
        </p:nvPicPr>
        <p:blipFill>
          <a:blip r:embed="rId5"/>
          <a:stretch>
            <a:fillRect/>
          </a:stretch>
        </p:blipFill>
        <p:spPr>
          <a:xfrm>
            <a:off x="780692" y="1869508"/>
            <a:ext cx="2363394" cy="2314296"/>
          </a:xfrm>
          <a:prstGeom prst="rect">
            <a:avLst/>
          </a:prstGeom>
        </p:spPr>
      </p:pic>
      <p:pic>
        <p:nvPicPr>
          <p:cNvPr id="9" name="Content Placeholder 5">
            <a:extLst>
              <a:ext uri="{FF2B5EF4-FFF2-40B4-BE49-F238E27FC236}">
                <a16:creationId xmlns:a16="http://schemas.microsoft.com/office/drawing/2014/main" id="{9C975946-0B25-9FD9-7B87-63CBDCF86E9A}"/>
              </a:ext>
            </a:extLst>
          </p:cNvPr>
          <p:cNvPicPr>
            <a:picLocks noChangeAspect="1"/>
          </p:cNvPicPr>
          <p:nvPr/>
        </p:nvPicPr>
        <p:blipFill>
          <a:blip r:embed="rId6"/>
          <a:stretch>
            <a:fillRect/>
          </a:stretch>
        </p:blipFill>
        <p:spPr>
          <a:xfrm>
            <a:off x="6585568" y="1869508"/>
            <a:ext cx="2237349" cy="2314296"/>
          </a:xfrm>
          <a:prstGeom prst="rect">
            <a:avLst/>
          </a:prstGeom>
        </p:spPr>
      </p:pic>
      <p:pic>
        <p:nvPicPr>
          <p:cNvPr id="10" name="Picture 9">
            <a:extLst>
              <a:ext uri="{FF2B5EF4-FFF2-40B4-BE49-F238E27FC236}">
                <a16:creationId xmlns:a16="http://schemas.microsoft.com/office/drawing/2014/main" id="{3523CB7E-6BC6-49D3-F7C2-2743FFC0BDA0}"/>
              </a:ext>
            </a:extLst>
          </p:cNvPr>
          <p:cNvPicPr>
            <a:picLocks noChangeAspect="1"/>
          </p:cNvPicPr>
          <p:nvPr/>
        </p:nvPicPr>
        <p:blipFill>
          <a:blip r:embed="rId7"/>
          <a:stretch>
            <a:fillRect/>
          </a:stretch>
        </p:blipFill>
        <p:spPr>
          <a:xfrm>
            <a:off x="9318254" y="1869508"/>
            <a:ext cx="2237349" cy="2314295"/>
          </a:xfrm>
          <a:prstGeom prst="rect">
            <a:avLst/>
          </a:prstGeom>
        </p:spPr>
      </p:pic>
      <p:pic>
        <p:nvPicPr>
          <p:cNvPr id="11" name="Picture 10">
            <a:extLst>
              <a:ext uri="{FF2B5EF4-FFF2-40B4-BE49-F238E27FC236}">
                <a16:creationId xmlns:a16="http://schemas.microsoft.com/office/drawing/2014/main" id="{CA7F0389-FE8D-F40E-CD3A-D2E2188F2FF5}"/>
              </a:ext>
            </a:extLst>
          </p:cNvPr>
          <p:cNvPicPr>
            <a:picLocks noChangeAspect="1"/>
          </p:cNvPicPr>
          <p:nvPr/>
        </p:nvPicPr>
        <p:blipFill>
          <a:blip r:embed="rId8"/>
          <a:stretch>
            <a:fillRect/>
          </a:stretch>
        </p:blipFill>
        <p:spPr>
          <a:xfrm>
            <a:off x="5222971" y="4522191"/>
            <a:ext cx="2237349" cy="2159963"/>
          </a:xfrm>
          <a:prstGeom prst="rect">
            <a:avLst/>
          </a:prstGeom>
        </p:spPr>
      </p:pic>
      <p:sp>
        <p:nvSpPr>
          <p:cNvPr id="12" name="Freeform: Shape 11">
            <a:hlinkClick r:id="rId9" action="ppaction://hlinksldjump"/>
            <a:extLst>
              <a:ext uri="{FF2B5EF4-FFF2-40B4-BE49-F238E27FC236}">
                <a16:creationId xmlns:a16="http://schemas.microsoft.com/office/drawing/2014/main" id="{770BDEED-F78E-FBB0-A186-FDE65B361188}"/>
              </a:ext>
            </a:extLst>
          </p:cNvPr>
          <p:cNvSpPr/>
          <p:nvPr/>
        </p:nvSpPr>
        <p:spPr>
          <a:xfrm>
            <a:off x="11121781" y="5716488"/>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88686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4A9301B-8F93-CB9B-109B-9ADD13897BDA}"/>
              </a:ext>
            </a:extLst>
          </p:cNvPr>
          <p:cNvPicPr>
            <a:picLocks noGrp="1" noChangeAspect="1"/>
          </p:cNvPicPr>
          <p:nvPr>
            <p:ph idx="1"/>
          </p:nvPr>
        </p:nvPicPr>
        <p:blipFill>
          <a:blip r:embed="rId2"/>
          <a:stretch>
            <a:fillRect/>
          </a:stretch>
        </p:blipFill>
        <p:spPr>
          <a:xfrm>
            <a:off x="617137" y="1761001"/>
            <a:ext cx="3483116" cy="1937221"/>
          </a:xfrm>
        </p:spPr>
      </p:pic>
      <p:sp>
        <p:nvSpPr>
          <p:cNvPr id="4" name="Title 3">
            <a:extLst>
              <a:ext uri="{FF2B5EF4-FFF2-40B4-BE49-F238E27FC236}">
                <a16:creationId xmlns:a16="http://schemas.microsoft.com/office/drawing/2014/main" id="{47948200-4342-0D4E-A377-1023765DCC3C}"/>
              </a:ext>
            </a:extLst>
          </p:cNvPr>
          <p:cNvSpPr txBox="1">
            <a:spLocks noGrp="1"/>
          </p:cNvSpPr>
          <p:nvPr>
            <p:ph type="title"/>
          </p:nvPr>
        </p:nvSpPr>
        <p:spPr>
          <a:xfrm>
            <a:off x="838200" y="566241"/>
            <a:ext cx="10515600" cy="923330"/>
          </a:xfrm>
          <a:prstGeom prst="rect">
            <a:avLst/>
          </a:prstGeom>
          <a:gradFill>
            <a:gsLst>
              <a:gs pos="26000">
                <a:srgbClr val="C00000"/>
              </a:gs>
              <a:gs pos="100000">
                <a:srgbClr val="FF9900"/>
              </a:gs>
            </a:gsLst>
            <a:lin ang="2700000" scaled="1"/>
          </a:gradFill>
          <a:effectLst>
            <a:softEdge rad="152400"/>
          </a:effectLst>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rPr>
              <a:t>DESKTOP </a:t>
            </a:r>
            <a:r>
              <a:rPr lang="en-IN" sz="6000" b="1" dirty="0">
                <a:solidFill>
                  <a:schemeClr val="bg1"/>
                </a:solidFill>
                <a:effectLst>
                  <a:outerShdw blurRad="114300" dist="127000" dir="20640000" sx="103000" sy="103000" algn="ctr" rotWithShape="0">
                    <a:schemeClr val="tx1">
                      <a:alpha val="26000"/>
                    </a:schemeClr>
                  </a:outerShdw>
                </a:effectLst>
                <a:latin typeface="Eras Demi ITC" panose="020B0805030504020804" pitchFamily="34" charset="0"/>
                <a:cs typeface="Times New Roman" panose="02020603050405020304" pitchFamily="18" charset="0"/>
              </a:rPr>
              <a:t>VIEW-1920*1080</a:t>
            </a:r>
          </a:p>
        </p:txBody>
      </p:sp>
      <p:pic>
        <p:nvPicPr>
          <p:cNvPr id="2" name="Graphic 1" descr="Checklist with solid fill">
            <a:extLst>
              <a:ext uri="{FF2B5EF4-FFF2-40B4-BE49-F238E27FC236}">
                <a16:creationId xmlns:a16="http://schemas.microsoft.com/office/drawing/2014/main" id="{B0C7D189-AF9D-3FD7-D1D9-FCB362FE63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44254">
            <a:off x="1851496" y="502054"/>
            <a:ext cx="9241556" cy="6034761"/>
          </a:xfrm>
          <a:prstGeom prst="rect">
            <a:avLst/>
          </a:prstGeom>
        </p:spPr>
      </p:pic>
      <p:pic>
        <p:nvPicPr>
          <p:cNvPr id="8" name="Picture 7">
            <a:extLst>
              <a:ext uri="{FF2B5EF4-FFF2-40B4-BE49-F238E27FC236}">
                <a16:creationId xmlns:a16="http://schemas.microsoft.com/office/drawing/2014/main" id="{66A49F74-478E-31C5-BDA8-8BC0BFFD8794}"/>
              </a:ext>
            </a:extLst>
          </p:cNvPr>
          <p:cNvPicPr>
            <a:picLocks noChangeAspect="1"/>
          </p:cNvPicPr>
          <p:nvPr/>
        </p:nvPicPr>
        <p:blipFill>
          <a:blip r:embed="rId5"/>
          <a:stretch>
            <a:fillRect/>
          </a:stretch>
        </p:blipFill>
        <p:spPr>
          <a:xfrm>
            <a:off x="4422563" y="1741196"/>
            <a:ext cx="3483117" cy="1957026"/>
          </a:xfrm>
          <a:prstGeom prst="rect">
            <a:avLst/>
          </a:prstGeom>
        </p:spPr>
      </p:pic>
      <p:pic>
        <p:nvPicPr>
          <p:cNvPr id="10" name="Picture 9">
            <a:extLst>
              <a:ext uri="{FF2B5EF4-FFF2-40B4-BE49-F238E27FC236}">
                <a16:creationId xmlns:a16="http://schemas.microsoft.com/office/drawing/2014/main" id="{F7900671-41CB-4717-5E41-C89DC6E0BAD8}"/>
              </a:ext>
            </a:extLst>
          </p:cNvPr>
          <p:cNvPicPr>
            <a:picLocks noChangeAspect="1"/>
          </p:cNvPicPr>
          <p:nvPr/>
        </p:nvPicPr>
        <p:blipFill>
          <a:blip r:embed="rId6"/>
          <a:stretch>
            <a:fillRect/>
          </a:stretch>
        </p:blipFill>
        <p:spPr>
          <a:xfrm>
            <a:off x="8227990" y="1741196"/>
            <a:ext cx="3483117" cy="1957026"/>
          </a:xfrm>
          <a:prstGeom prst="rect">
            <a:avLst/>
          </a:prstGeom>
        </p:spPr>
      </p:pic>
      <p:pic>
        <p:nvPicPr>
          <p:cNvPr id="12" name="Picture 11">
            <a:extLst>
              <a:ext uri="{FF2B5EF4-FFF2-40B4-BE49-F238E27FC236}">
                <a16:creationId xmlns:a16="http://schemas.microsoft.com/office/drawing/2014/main" id="{7BDA9DBA-51E3-D3AF-F5C4-C3D812F05D7D}"/>
              </a:ext>
            </a:extLst>
          </p:cNvPr>
          <p:cNvPicPr>
            <a:picLocks noChangeAspect="1"/>
          </p:cNvPicPr>
          <p:nvPr/>
        </p:nvPicPr>
        <p:blipFill>
          <a:blip r:embed="rId7"/>
          <a:stretch>
            <a:fillRect/>
          </a:stretch>
        </p:blipFill>
        <p:spPr>
          <a:xfrm>
            <a:off x="2445415" y="4049919"/>
            <a:ext cx="3718706" cy="2089624"/>
          </a:xfrm>
          <a:prstGeom prst="rect">
            <a:avLst/>
          </a:prstGeom>
        </p:spPr>
      </p:pic>
      <p:pic>
        <p:nvPicPr>
          <p:cNvPr id="13" name="Picture 12">
            <a:extLst>
              <a:ext uri="{FF2B5EF4-FFF2-40B4-BE49-F238E27FC236}">
                <a16:creationId xmlns:a16="http://schemas.microsoft.com/office/drawing/2014/main" id="{3F9CB5FA-61B5-001D-D535-6B68B30788D4}"/>
              </a:ext>
            </a:extLst>
          </p:cNvPr>
          <p:cNvPicPr>
            <a:picLocks noChangeAspect="1"/>
          </p:cNvPicPr>
          <p:nvPr/>
        </p:nvPicPr>
        <p:blipFill>
          <a:blip r:embed="rId8"/>
          <a:stretch>
            <a:fillRect/>
          </a:stretch>
        </p:blipFill>
        <p:spPr>
          <a:xfrm>
            <a:off x="6524924" y="4049918"/>
            <a:ext cx="3593766" cy="2089623"/>
          </a:xfrm>
          <a:prstGeom prst="rect">
            <a:avLst/>
          </a:prstGeom>
        </p:spPr>
      </p:pic>
      <p:sp>
        <p:nvSpPr>
          <p:cNvPr id="14" name="Freeform: Shape 13">
            <a:hlinkClick r:id="rId9" action="ppaction://hlinksldjump"/>
            <a:extLst>
              <a:ext uri="{FF2B5EF4-FFF2-40B4-BE49-F238E27FC236}">
                <a16:creationId xmlns:a16="http://schemas.microsoft.com/office/drawing/2014/main" id="{07DF6C5B-EEDC-B01E-B0A6-5D7EB8BEB7E4}"/>
              </a:ext>
            </a:extLst>
          </p:cNvPr>
          <p:cNvSpPr/>
          <p:nvPr/>
        </p:nvSpPr>
        <p:spPr>
          <a:xfrm>
            <a:off x="11121781" y="5716488"/>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3546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2F8288-7056-49D7-2B04-23BEB13C1C3F}"/>
              </a:ext>
            </a:extLst>
          </p:cNvPr>
          <p:cNvPicPr>
            <a:picLocks noGrp="1" noChangeAspect="1"/>
          </p:cNvPicPr>
          <p:nvPr>
            <p:ph idx="1"/>
          </p:nvPr>
        </p:nvPicPr>
        <p:blipFill>
          <a:blip r:embed="rId2"/>
          <a:stretch>
            <a:fillRect/>
          </a:stretch>
        </p:blipFill>
        <p:spPr>
          <a:xfrm>
            <a:off x="685342" y="1775384"/>
            <a:ext cx="3293806" cy="1835892"/>
          </a:xfrm>
        </p:spPr>
      </p:pic>
      <p:sp>
        <p:nvSpPr>
          <p:cNvPr id="4" name="Title 3">
            <a:extLst>
              <a:ext uri="{FF2B5EF4-FFF2-40B4-BE49-F238E27FC236}">
                <a16:creationId xmlns:a16="http://schemas.microsoft.com/office/drawing/2014/main" id="{47948200-4342-0D4E-A377-1023765DCC3C}"/>
              </a:ext>
            </a:extLst>
          </p:cNvPr>
          <p:cNvSpPr txBox="1">
            <a:spLocks noGrp="1"/>
          </p:cNvSpPr>
          <p:nvPr>
            <p:ph type="title"/>
          </p:nvPr>
        </p:nvSpPr>
        <p:spPr>
          <a:xfrm>
            <a:off x="838200" y="524692"/>
            <a:ext cx="10515600" cy="1006429"/>
          </a:xfrm>
          <a:prstGeom prst="rect">
            <a:avLst/>
          </a:prstGeom>
          <a:gradFill>
            <a:gsLst>
              <a:gs pos="26000">
                <a:srgbClr val="C00000"/>
              </a:gs>
              <a:gs pos="100000">
                <a:srgbClr val="FF9900"/>
              </a:gs>
            </a:gsLst>
            <a:lin ang="2700000" scaled="1"/>
          </a:gradFill>
          <a:effectLst>
            <a:softEdge rad="152400"/>
          </a:effectLst>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rPr>
              <a:t>LAPTOP </a:t>
            </a:r>
            <a:r>
              <a:rPr lang="en-IN" sz="6600" b="1" dirty="0">
                <a:solidFill>
                  <a:schemeClr val="bg1"/>
                </a:solidFill>
                <a:effectLst>
                  <a:outerShdw blurRad="114300" dist="127000" dir="20640000" sx="103000" sy="103000" algn="ctr" rotWithShape="0">
                    <a:schemeClr val="tx1">
                      <a:alpha val="43000"/>
                    </a:schemeClr>
                  </a:outerShdw>
                </a:effectLst>
                <a:latin typeface="Eras Demi ITC" panose="020B0805030504020804" pitchFamily="34" charset="0"/>
                <a:cs typeface="Times New Roman" panose="02020603050405020304" pitchFamily="18" charset="0"/>
              </a:rPr>
              <a:t>VIEW-1366*768</a:t>
            </a:r>
          </a:p>
        </p:txBody>
      </p:sp>
      <p:pic>
        <p:nvPicPr>
          <p:cNvPr id="5" name="Graphic 4" descr="Checklist with solid fill">
            <a:extLst>
              <a:ext uri="{FF2B5EF4-FFF2-40B4-BE49-F238E27FC236}">
                <a16:creationId xmlns:a16="http://schemas.microsoft.com/office/drawing/2014/main" id="{1E00CE89-293E-1AE6-F4E5-6CF47D43B1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44254">
            <a:off x="1696934" y="376900"/>
            <a:ext cx="9497760" cy="6202063"/>
          </a:xfrm>
          <a:prstGeom prst="rect">
            <a:avLst/>
          </a:prstGeom>
        </p:spPr>
      </p:pic>
      <p:pic>
        <p:nvPicPr>
          <p:cNvPr id="9" name="Picture 8">
            <a:extLst>
              <a:ext uri="{FF2B5EF4-FFF2-40B4-BE49-F238E27FC236}">
                <a16:creationId xmlns:a16="http://schemas.microsoft.com/office/drawing/2014/main" id="{EE8C894C-80DE-7FB7-D2FB-725AEC14D26E}"/>
              </a:ext>
            </a:extLst>
          </p:cNvPr>
          <p:cNvPicPr>
            <a:picLocks noChangeAspect="1"/>
          </p:cNvPicPr>
          <p:nvPr/>
        </p:nvPicPr>
        <p:blipFill>
          <a:blip r:embed="rId5"/>
          <a:stretch>
            <a:fillRect/>
          </a:stretch>
        </p:blipFill>
        <p:spPr>
          <a:xfrm>
            <a:off x="4411226" y="1775385"/>
            <a:ext cx="3226143" cy="1835892"/>
          </a:xfrm>
          <a:prstGeom prst="rect">
            <a:avLst/>
          </a:prstGeom>
        </p:spPr>
      </p:pic>
      <p:pic>
        <p:nvPicPr>
          <p:cNvPr id="11" name="Picture 10">
            <a:extLst>
              <a:ext uri="{FF2B5EF4-FFF2-40B4-BE49-F238E27FC236}">
                <a16:creationId xmlns:a16="http://schemas.microsoft.com/office/drawing/2014/main" id="{D9A7C700-DEBF-4803-525D-B163FD27078C}"/>
              </a:ext>
            </a:extLst>
          </p:cNvPr>
          <p:cNvPicPr>
            <a:picLocks noChangeAspect="1"/>
          </p:cNvPicPr>
          <p:nvPr/>
        </p:nvPicPr>
        <p:blipFill>
          <a:blip r:embed="rId6"/>
          <a:stretch>
            <a:fillRect/>
          </a:stretch>
        </p:blipFill>
        <p:spPr>
          <a:xfrm>
            <a:off x="8069447" y="1775385"/>
            <a:ext cx="3293806" cy="1855666"/>
          </a:xfrm>
          <a:prstGeom prst="rect">
            <a:avLst/>
          </a:prstGeom>
        </p:spPr>
      </p:pic>
      <p:pic>
        <p:nvPicPr>
          <p:cNvPr id="13" name="Picture 12">
            <a:extLst>
              <a:ext uri="{FF2B5EF4-FFF2-40B4-BE49-F238E27FC236}">
                <a16:creationId xmlns:a16="http://schemas.microsoft.com/office/drawing/2014/main" id="{ED9E4B0E-11BA-B417-8920-167AA3B3DFEC}"/>
              </a:ext>
            </a:extLst>
          </p:cNvPr>
          <p:cNvPicPr>
            <a:picLocks noChangeAspect="1"/>
          </p:cNvPicPr>
          <p:nvPr/>
        </p:nvPicPr>
        <p:blipFill>
          <a:blip r:embed="rId7"/>
          <a:stretch>
            <a:fillRect/>
          </a:stretch>
        </p:blipFill>
        <p:spPr>
          <a:xfrm>
            <a:off x="2537521" y="3980035"/>
            <a:ext cx="3486776" cy="1948492"/>
          </a:xfrm>
          <a:prstGeom prst="rect">
            <a:avLst/>
          </a:prstGeom>
        </p:spPr>
      </p:pic>
      <p:pic>
        <p:nvPicPr>
          <p:cNvPr id="15" name="Picture 14">
            <a:extLst>
              <a:ext uri="{FF2B5EF4-FFF2-40B4-BE49-F238E27FC236}">
                <a16:creationId xmlns:a16="http://schemas.microsoft.com/office/drawing/2014/main" id="{66583738-5B62-DDF9-10ED-70964996BC21}"/>
              </a:ext>
            </a:extLst>
          </p:cNvPr>
          <p:cNvPicPr>
            <a:picLocks noChangeAspect="1"/>
          </p:cNvPicPr>
          <p:nvPr/>
        </p:nvPicPr>
        <p:blipFill>
          <a:blip r:embed="rId8"/>
          <a:stretch>
            <a:fillRect/>
          </a:stretch>
        </p:blipFill>
        <p:spPr>
          <a:xfrm>
            <a:off x="6508256" y="3980036"/>
            <a:ext cx="3471262" cy="1948492"/>
          </a:xfrm>
          <a:prstGeom prst="rect">
            <a:avLst/>
          </a:prstGeom>
        </p:spPr>
      </p:pic>
      <p:sp>
        <p:nvSpPr>
          <p:cNvPr id="16" name="Freeform: Shape 15">
            <a:hlinkClick r:id="rId9" action="ppaction://hlinksldjump"/>
            <a:extLst>
              <a:ext uri="{FF2B5EF4-FFF2-40B4-BE49-F238E27FC236}">
                <a16:creationId xmlns:a16="http://schemas.microsoft.com/office/drawing/2014/main" id="{3408A4A7-14F2-E75A-556B-C80402AD269A}"/>
              </a:ext>
            </a:extLst>
          </p:cNvPr>
          <p:cNvSpPr/>
          <p:nvPr/>
        </p:nvSpPr>
        <p:spPr>
          <a:xfrm>
            <a:off x="11121781" y="5716488"/>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07870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E74DD8-A373-AD49-4415-67862DE2A5B4}"/>
              </a:ext>
            </a:extLst>
          </p:cNvPr>
          <p:cNvPicPr>
            <a:picLocks noGrp="1" noChangeAspect="1"/>
          </p:cNvPicPr>
          <p:nvPr>
            <p:ph idx="1"/>
          </p:nvPr>
        </p:nvPicPr>
        <p:blipFill>
          <a:blip r:embed="rId2"/>
          <a:stretch>
            <a:fillRect/>
          </a:stretch>
        </p:blipFill>
        <p:spPr>
          <a:xfrm>
            <a:off x="714036" y="1572671"/>
            <a:ext cx="1954226" cy="4351338"/>
          </a:xfrm>
        </p:spPr>
      </p:pic>
      <p:sp>
        <p:nvSpPr>
          <p:cNvPr id="4" name="Title 3">
            <a:extLst>
              <a:ext uri="{FF2B5EF4-FFF2-40B4-BE49-F238E27FC236}">
                <a16:creationId xmlns:a16="http://schemas.microsoft.com/office/drawing/2014/main" id="{7CD72A7B-FEEC-DB1C-7E81-04A70F59F495}"/>
              </a:ext>
            </a:extLst>
          </p:cNvPr>
          <p:cNvSpPr txBox="1">
            <a:spLocks noGrp="1"/>
          </p:cNvSpPr>
          <p:nvPr>
            <p:ph type="title"/>
          </p:nvPr>
        </p:nvSpPr>
        <p:spPr>
          <a:xfrm>
            <a:off x="838199" y="483142"/>
            <a:ext cx="10773919" cy="1089529"/>
          </a:xfrm>
          <a:prstGeom prst="rect">
            <a:avLst/>
          </a:prstGeom>
          <a:gradFill>
            <a:gsLst>
              <a:gs pos="26000">
                <a:srgbClr val="C00000"/>
              </a:gs>
              <a:gs pos="100000">
                <a:srgbClr val="FF9900"/>
              </a:gs>
            </a:gsLst>
            <a:lin ang="2700000" scaled="1"/>
          </a:gradFill>
          <a:effectLst>
            <a:softEdge rad="152400"/>
          </a:effectLst>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7200" b="1" dirty="0">
                <a:solidFill>
                  <a:schemeClr val="bg1"/>
                </a:solidFill>
                <a:effectLst>
                  <a:outerShdw blurRad="114300" dist="127000" dir="20640000" sx="103000" sy="103000" algn="ctr" rotWithShape="0">
                    <a:schemeClr val="tx1">
                      <a:alpha val="38000"/>
                    </a:schemeClr>
                  </a:outerShdw>
                </a:effectLst>
                <a:latin typeface="Eras Demi ITC" panose="020B0805030504020804" pitchFamily="34" charset="0"/>
                <a:cs typeface="Times New Roman" panose="02020603050405020304" pitchFamily="18" charset="0"/>
              </a:rPr>
              <a:t>PHONE VIEW-390*844</a:t>
            </a:r>
          </a:p>
        </p:txBody>
      </p:sp>
      <p:pic>
        <p:nvPicPr>
          <p:cNvPr id="9" name="Picture 8">
            <a:extLst>
              <a:ext uri="{FF2B5EF4-FFF2-40B4-BE49-F238E27FC236}">
                <a16:creationId xmlns:a16="http://schemas.microsoft.com/office/drawing/2014/main" id="{A1AE0F84-F88B-53C7-48AD-C1623CC2CD9F}"/>
              </a:ext>
            </a:extLst>
          </p:cNvPr>
          <p:cNvPicPr>
            <a:picLocks noChangeAspect="1"/>
          </p:cNvPicPr>
          <p:nvPr/>
        </p:nvPicPr>
        <p:blipFill>
          <a:blip r:embed="rId3"/>
          <a:stretch>
            <a:fillRect/>
          </a:stretch>
        </p:blipFill>
        <p:spPr>
          <a:xfrm>
            <a:off x="2792426" y="1572671"/>
            <a:ext cx="2064775" cy="4351338"/>
          </a:xfrm>
          <a:prstGeom prst="rect">
            <a:avLst/>
          </a:prstGeom>
        </p:spPr>
      </p:pic>
      <p:pic>
        <p:nvPicPr>
          <p:cNvPr id="10" name="Graphic 9" descr="Checklist with solid fill">
            <a:extLst>
              <a:ext uri="{FF2B5EF4-FFF2-40B4-BE49-F238E27FC236}">
                <a16:creationId xmlns:a16="http://schemas.microsoft.com/office/drawing/2014/main" id="{43CDDFE2-99D8-C88F-716C-2866CFCE14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44254">
            <a:off x="1720602" y="347710"/>
            <a:ext cx="9372384" cy="6120192"/>
          </a:xfrm>
          <a:prstGeom prst="rect">
            <a:avLst/>
          </a:prstGeom>
        </p:spPr>
      </p:pic>
      <p:pic>
        <p:nvPicPr>
          <p:cNvPr id="12" name="Picture 11">
            <a:extLst>
              <a:ext uri="{FF2B5EF4-FFF2-40B4-BE49-F238E27FC236}">
                <a16:creationId xmlns:a16="http://schemas.microsoft.com/office/drawing/2014/main" id="{5D9C2889-CC64-9FC1-4264-8340DED89D1E}"/>
              </a:ext>
            </a:extLst>
          </p:cNvPr>
          <p:cNvPicPr>
            <a:picLocks noChangeAspect="1"/>
          </p:cNvPicPr>
          <p:nvPr/>
        </p:nvPicPr>
        <p:blipFill>
          <a:blip r:embed="rId6"/>
          <a:stretch>
            <a:fillRect/>
          </a:stretch>
        </p:blipFill>
        <p:spPr>
          <a:xfrm>
            <a:off x="4981365" y="1572671"/>
            <a:ext cx="2064775" cy="4351338"/>
          </a:xfrm>
          <a:prstGeom prst="rect">
            <a:avLst/>
          </a:prstGeom>
        </p:spPr>
      </p:pic>
      <p:pic>
        <p:nvPicPr>
          <p:cNvPr id="14" name="Picture 13">
            <a:extLst>
              <a:ext uri="{FF2B5EF4-FFF2-40B4-BE49-F238E27FC236}">
                <a16:creationId xmlns:a16="http://schemas.microsoft.com/office/drawing/2014/main" id="{A21BA6CF-F69C-FB94-1A62-D506703DB383}"/>
              </a:ext>
            </a:extLst>
          </p:cNvPr>
          <p:cNvPicPr>
            <a:picLocks noChangeAspect="1"/>
          </p:cNvPicPr>
          <p:nvPr/>
        </p:nvPicPr>
        <p:blipFill>
          <a:blip r:embed="rId7"/>
          <a:stretch>
            <a:fillRect/>
          </a:stretch>
        </p:blipFill>
        <p:spPr>
          <a:xfrm>
            <a:off x="7170305" y="1572671"/>
            <a:ext cx="2119623" cy="4351338"/>
          </a:xfrm>
          <a:prstGeom prst="rect">
            <a:avLst/>
          </a:prstGeom>
        </p:spPr>
      </p:pic>
      <p:pic>
        <p:nvPicPr>
          <p:cNvPr id="18" name="Picture 17">
            <a:extLst>
              <a:ext uri="{FF2B5EF4-FFF2-40B4-BE49-F238E27FC236}">
                <a16:creationId xmlns:a16="http://schemas.microsoft.com/office/drawing/2014/main" id="{20EA011A-5275-5B0C-7513-21BB737A54C7}"/>
              </a:ext>
            </a:extLst>
          </p:cNvPr>
          <p:cNvPicPr>
            <a:picLocks noChangeAspect="1"/>
          </p:cNvPicPr>
          <p:nvPr/>
        </p:nvPicPr>
        <p:blipFill>
          <a:blip r:embed="rId8"/>
          <a:stretch>
            <a:fillRect/>
          </a:stretch>
        </p:blipFill>
        <p:spPr>
          <a:xfrm>
            <a:off x="9474501" y="1572671"/>
            <a:ext cx="2060934" cy="4351338"/>
          </a:xfrm>
          <a:prstGeom prst="rect">
            <a:avLst/>
          </a:prstGeom>
        </p:spPr>
      </p:pic>
      <p:sp>
        <p:nvSpPr>
          <p:cNvPr id="19" name="Freeform: Shape 18">
            <a:hlinkClick r:id="rId9" action="ppaction://hlinksldjump"/>
            <a:extLst>
              <a:ext uri="{FF2B5EF4-FFF2-40B4-BE49-F238E27FC236}">
                <a16:creationId xmlns:a16="http://schemas.microsoft.com/office/drawing/2014/main" id="{44078721-5C47-5154-E3E7-24C0F595931A}"/>
              </a:ext>
            </a:extLst>
          </p:cNvPr>
          <p:cNvSpPr/>
          <p:nvPr/>
        </p:nvSpPr>
        <p:spPr>
          <a:xfrm>
            <a:off x="11592768" y="5808566"/>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73949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2073-9819-54BF-0DC1-464EED8D9381}"/>
              </a:ext>
            </a:extLst>
          </p:cNvPr>
          <p:cNvSpPr>
            <a:spLocks noGrp="1"/>
          </p:cNvSpPr>
          <p:nvPr>
            <p:ph type="title"/>
          </p:nvPr>
        </p:nvSpPr>
        <p:spPr>
          <a:xfrm>
            <a:off x="838200" y="556043"/>
            <a:ext cx="10515600" cy="1554111"/>
          </a:xfrm>
        </p:spPr>
        <p:txBody>
          <a:bodyPr>
            <a:noAutofit/>
          </a:bodyPr>
          <a:lstStyle/>
          <a:p>
            <a:pPr algn="ctr"/>
            <a:r>
              <a:rPr kumimoji="0" lang="en-US" sz="6600" b="1" i="0" u="none" strike="noStrike" kern="1200" cap="none" spc="0" normalizeH="0" baseline="0" noProof="0" dirty="0">
                <a:ln>
                  <a:noFill/>
                </a:ln>
                <a:solidFill>
                  <a:prstClr val="white"/>
                </a:solidFill>
                <a:effectLst>
                  <a:outerShdw blurRad="114300" dist="127000" dir="20640000" sx="103000" sy="103000" algn="ctr" rotWithShape="0">
                    <a:prstClr val="black">
                      <a:alpha val="81000"/>
                    </a:prstClr>
                  </a:outerShdw>
                </a:effectLst>
                <a:uLnTx/>
                <a:uFillTx/>
                <a:latin typeface="Eras Demi ITC" panose="020B0805030504020804" pitchFamily="34" charset="0"/>
                <a:ea typeface="+mj-ea"/>
                <a:cs typeface="Times New Roman" panose="02020603050405020304" pitchFamily="18" charset="0"/>
              </a:rPr>
              <a:t>WEBSITE DESIGN MISTAKES TO AVOID</a:t>
            </a:r>
            <a:endParaRPr lang="en-IN" sz="4800" dirty="0"/>
          </a:p>
        </p:txBody>
      </p:sp>
      <p:sp>
        <p:nvSpPr>
          <p:cNvPr id="3" name="Content Placeholder 2">
            <a:extLst>
              <a:ext uri="{FF2B5EF4-FFF2-40B4-BE49-F238E27FC236}">
                <a16:creationId xmlns:a16="http://schemas.microsoft.com/office/drawing/2014/main" id="{19964BB9-F4BB-4254-4244-949EE198AF1B}"/>
              </a:ext>
            </a:extLst>
          </p:cNvPr>
          <p:cNvSpPr>
            <a:spLocks noGrp="1"/>
          </p:cNvSpPr>
          <p:nvPr>
            <p:ph idx="1"/>
          </p:nvPr>
        </p:nvSpPr>
        <p:spPr>
          <a:xfrm>
            <a:off x="2520628" y="2779808"/>
            <a:ext cx="7150743" cy="3023316"/>
          </a:xfrm>
        </p:spPr>
        <p:txBody>
          <a:bodyPr/>
          <a:lstStyle/>
          <a:p>
            <a:r>
              <a:rPr lang="en-IN" sz="2800" b="1" dirty="0">
                <a:solidFill>
                  <a:srgbClr val="FFC000"/>
                </a:solidFill>
                <a:latin typeface="Lucida Handwriting" panose="03010101010101010101" pitchFamily="66" charset="0"/>
                <a:cs typeface="Times New Roman" panose="02020603050405020304" pitchFamily="18" charset="0"/>
              </a:rPr>
              <a:t>SLOW LOADING SPEED</a:t>
            </a:r>
          </a:p>
          <a:p>
            <a:r>
              <a:rPr lang="en-IN" b="1" dirty="0">
                <a:solidFill>
                  <a:srgbClr val="FFC000"/>
                </a:solidFill>
                <a:latin typeface="Lucida Handwriting" panose="03010101010101010101" pitchFamily="66" charset="0"/>
                <a:cs typeface="Times New Roman" panose="02020603050405020304" pitchFamily="18" charset="0"/>
              </a:rPr>
              <a:t>NON RESPONSIVE WEB DESIGN</a:t>
            </a:r>
          </a:p>
          <a:p>
            <a:r>
              <a:rPr lang="en-IN" b="1" dirty="0">
                <a:solidFill>
                  <a:srgbClr val="FFC000"/>
                </a:solidFill>
                <a:latin typeface="Lucida Handwriting" panose="03010101010101010101" pitchFamily="66" charset="0"/>
                <a:cs typeface="Times New Roman" panose="02020603050405020304" pitchFamily="18" charset="0"/>
              </a:rPr>
              <a:t>SPACING IN WEBSITE</a:t>
            </a:r>
            <a:endParaRPr lang="en-IN" dirty="0"/>
          </a:p>
        </p:txBody>
      </p:sp>
      <p:pic>
        <p:nvPicPr>
          <p:cNvPr id="5" name="Graphic 4" descr="Warning with solid fill">
            <a:extLst>
              <a:ext uri="{FF2B5EF4-FFF2-40B4-BE49-F238E27FC236}">
                <a16:creationId xmlns:a16="http://schemas.microsoft.com/office/drawing/2014/main" id="{54955FCC-0548-A280-7407-B842665B6A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061659">
            <a:off x="7349172" y="1218036"/>
            <a:ext cx="5550844" cy="5706692"/>
          </a:xfrm>
          <a:prstGeom prst="rect">
            <a:avLst/>
          </a:prstGeom>
        </p:spPr>
      </p:pic>
    </p:spTree>
    <p:extLst>
      <p:ext uri="{BB962C8B-B14F-4D97-AF65-F5344CB8AC3E}">
        <p14:creationId xmlns:p14="http://schemas.microsoft.com/office/powerpoint/2010/main" val="696423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35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B64819-D022-402F-EAB5-C7E74C627175}"/>
              </a:ext>
            </a:extLst>
          </p:cNvPr>
          <p:cNvSpPr txBox="1">
            <a:spLocks noGrp="1"/>
          </p:cNvSpPr>
          <p:nvPr>
            <p:ph type="title"/>
          </p:nvPr>
        </p:nvSpPr>
        <p:spPr>
          <a:xfrm>
            <a:off x="838200" y="532386"/>
            <a:ext cx="10515600" cy="991041"/>
          </a:xfrm>
          <a:prstGeom prst="rect">
            <a:avLst/>
          </a:prstGeom>
          <a:noFill/>
          <a:effectLst>
            <a:outerShdw blurRad="50800" dist="38100" dir="8100000" algn="tr" rotWithShape="0">
              <a:prstClr val="black">
                <a:alpha val="76000"/>
              </a:prstClr>
            </a:outerShdw>
          </a:effectLst>
        </p:spPr>
        <p:txBody>
          <a:bodyPr wrap="square">
            <a:spAutoFit/>
          </a:bodyPr>
          <a:lstStyle/>
          <a:p>
            <a:r>
              <a:rPr lang="en-IN" sz="3200" b="1" dirty="0">
                <a:solidFill>
                  <a:srgbClr val="FFC000"/>
                </a:solidFill>
                <a:latin typeface="Lucida Handwriting" panose="03010101010101010101" pitchFamily="66" charset="0"/>
                <a:cs typeface="Times New Roman" panose="02020603050405020304" pitchFamily="18" charset="0"/>
              </a:rPr>
              <a:t>SLOW LOADING SPEED: RESULT LEAD TO POOR USER EXPERIENCE</a:t>
            </a:r>
          </a:p>
        </p:txBody>
      </p:sp>
      <p:pic>
        <p:nvPicPr>
          <p:cNvPr id="6" name="Content Placeholder 5">
            <a:extLst>
              <a:ext uri="{FF2B5EF4-FFF2-40B4-BE49-F238E27FC236}">
                <a16:creationId xmlns:a16="http://schemas.microsoft.com/office/drawing/2014/main" id="{A090F5F0-645D-E787-EA56-72AD4E3AA157}"/>
              </a:ext>
            </a:extLst>
          </p:cNvPr>
          <p:cNvPicPr>
            <a:picLocks noGrp="1" noChangeAspect="1"/>
          </p:cNvPicPr>
          <p:nvPr>
            <p:ph sz="half" idx="1"/>
          </p:nvPr>
        </p:nvPicPr>
        <p:blipFill>
          <a:blip r:embed="rId2"/>
          <a:stretch>
            <a:fillRect/>
          </a:stretch>
        </p:blipFill>
        <p:spPr>
          <a:xfrm>
            <a:off x="838201" y="1662131"/>
            <a:ext cx="5181600" cy="2909816"/>
          </a:xfrm>
          <a:prstGeom prst="rect">
            <a:avLst/>
          </a:prstGeom>
        </p:spPr>
      </p:pic>
      <p:pic>
        <p:nvPicPr>
          <p:cNvPr id="7" name="Content Placeholder 6">
            <a:extLst>
              <a:ext uri="{FF2B5EF4-FFF2-40B4-BE49-F238E27FC236}">
                <a16:creationId xmlns:a16="http://schemas.microsoft.com/office/drawing/2014/main" id="{6E41B5C1-9D33-A409-36C2-5A26C1BBF882}"/>
              </a:ext>
            </a:extLst>
          </p:cNvPr>
          <p:cNvPicPr>
            <a:picLocks noGrp="1" noChangeAspect="1"/>
          </p:cNvPicPr>
          <p:nvPr>
            <p:ph sz="half" idx="2"/>
          </p:nvPr>
        </p:nvPicPr>
        <p:blipFill>
          <a:blip r:embed="rId3"/>
          <a:stretch>
            <a:fillRect/>
          </a:stretch>
        </p:blipFill>
        <p:spPr>
          <a:xfrm>
            <a:off x="6387803" y="1634399"/>
            <a:ext cx="5181600" cy="2937548"/>
          </a:xfrm>
          <a:prstGeom prst="rect">
            <a:avLst/>
          </a:prstGeom>
        </p:spPr>
      </p:pic>
      <p:sp>
        <p:nvSpPr>
          <p:cNvPr id="8" name="Content Placeholder 2">
            <a:extLst>
              <a:ext uri="{FF2B5EF4-FFF2-40B4-BE49-F238E27FC236}">
                <a16:creationId xmlns:a16="http://schemas.microsoft.com/office/drawing/2014/main" id="{BD3F9D7F-F359-EC71-2A82-7CE91CCBAE2E}"/>
              </a:ext>
            </a:extLst>
          </p:cNvPr>
          <p:cNvSpPr txBox="1">
            <a:spLocks/>
          </p:cNvSpPr>
          <p:nvPr/>
        </p:nvSpPr>
        <p:spPr>
          <a:xfrm>
            <a:off x="2056228" y="4724517"/>
            <a:ext cx="8142849" cy="1796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TO AVOID THIS: OPTIMIZE THE MEDIA FILES BY COMPRESSING IMAGES AND VIDEOS.MINIMIZE THE USE OF HEAVY SCRIPTS AND FLASH CONTENT THAT CAN SLOW DOWN PAGE RENDERING</a:t>
            </a:r>
          </a:p>
        </p:txBody>
      </p:sp>
      <p:pic>
        <p:nvPicPr>
          <p:cNvPr id="9" name="Graphic 8" descr="Warning with solid fill">
            <a:extLst>
              <a:ext uri="{FF2B5EF4-FFF2-40B4-BE49-F238E27FC236}">
                <a16:creationId xmlns:a16="http://schemas.microsoft.com/office/drawing/2014/main" id="{9D7F0E89-FF1D-01A2-8369-6FEDBF887E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061659">
            <a:off x="7349172" y="1218036"/>
            <a:ext cx="5550844" cy="5706692"/>
          </a:xfrm>
          <a:prstGeom prst="rect">
            <a:avLst/>
          </a:prstGeom>
        </p:spPr>
      </p:pic>
    </p:spTree>
    <p:extLst>
      <p:ext uri="{BB962C8B-B14F-4D97-AF65-F5344CB8AC3E}">
        <p14:creationId xmlns:p14="http://schemas.microsoft.com/office/powerpoint/2010/main" val="35067998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2603-02FC-8EE4-1423-36564656D989}"/>
              </a:ext>
            </a:extLst>
          </p:cNvPr>
          <p:cNvSpPr>
            <a:spLocks noGrp="1"/>
          </p:cNvSpPr>
          <p:nvPr>
            <p:ph type="title"/>
          </p:nvPr>
        </p:nvSpPr>
        <p:spPr/>
        <p:txBody>
          <a:bodyPr/>
          <a:lstStyle/>
          <a:p>
            <a:pPr marL="228600" marR="0" lvl="0" indent="-228600" defTabSz="914400" rtl="0" eaLnBrk="1" fontAlgn="auto" latinLnBrk="0" hangingPunct="1">
              <a:lnSpc>
                <a:spcPct val="90000"/>
              </a:lnSpc>
              <a:spcBef>
                <a:spcPts val="1000"/>
              </a:spcBef>
              <a:spcAft>
                <a:spcPts val="0"/>
              </a:spcAft>
              <a:tabLst/>
              <a:defRPr/>
            </a:pPr>
            <a:r>
              <a:rPr kumimoji="0" lang="en-IN" sz="3200" b="1" i="0" u="none" strike="noStrike" kern="1200" cap="none" spc="0" normalizeH="0" baseline="0" noProof="0" dirty="0">
                <a:ln>
                  <a:noFill/>
                </a:ln>
                <a:solidFill>
                  <a:srgbClr val="FFC000"/>
                </a:solidFill>
                <a:effectLst/>
                <a:uLnTx/>
                <a:uFillTx/>
                <a:latin typeface="Lucida Handwriting" panose="03010101010101010101" pitchFamily="66" charset="0"/>
                <a:ea typeface="+mn-ea"/>
                <a:cs typeface="Times New Roman" panose="02020603050405020304" pitchFamily="18" charset="0"/>
              </a:rPr>
              <a:t>NON RESPONSIVE WEB DESIGN</a:t>
            </a:r>
            <a:endParaRPr lang="en-IN" dirty="0"/>
          </a:p>
        </p:txBody>
      </p:sp>
      <p:pic>
        <p:nvPicPr>
          <p:cNvPr id="6" name="Content Placeholder 5">
            <a:extLst>
              <a:ext uri="{FF2B5EF4-FFF2-40B4-BE49-F238E27FC236}">
                <a16:creationId xmlns:a16="http://schemas.microsoft.com/office/drawing/2014/main" id="{8E75D3C2-3C4E-5C20-1D18-70CB3A340AC5}"/>
              </a:ext>
            </a:extLst>
          </p:cNvPr>
          <p:cNvPicPr>
            <a:picLocks noGrp="1" noChangeAspect="1"/>
          </p:cNvPicPr>
          <p:nvPr>
            <p:ph sz="half" idx="1"/>
          </p:nvPr>
        </p:nvPicPr>
        <p:blipFill>
          <a:blip r:embed="rId2"/>
          <a:stretch>
            <a:fillRect/>
          </a:stretch>
        </p:blipFill>
        <p:spPr>
          <a:xfrm>
            <a:off x="5094514" y="1472124"/>
            <a:ext cx="6744119" cy="4074566"/>
          </a:xfrm>
        </p:spPr>
      </p:pic>
      <p:sp>
        <p:nvSpPr>
          <p:cNvPr id="4" name="Content Placeholder 3">
            <a:extLst>
              <a:ext uri="{FF2B5EF4-FFF2-40B4-BE49-F238E27FC236}">
                <a16:creationId xmlns:a16="http://schemas.microsoft.com/office/drawing/2014/main" id="{CBB38686-B090-E32D-1777-2402AD75FEB7}"/>
              </a:ext>
            </a:extLst>
          </p:cNvPr>
          <p:cNvSpPr>
            <a:spLocks noGrp="1"/>
          </p:cNvSpPr>
          <p:nvPr>
            <p:ph sz="half" idx="2"/>
          </p:nvPr>
        </p:nvSpPr>
        <p:spPr>
          <a:xfrm>
            <a:off x="629696" y="3002490"/>
            <a:ext cx="4595447" cy="3391278"/>
          </a:xfrm>
        </p:spPr>
        <p:txBody>
          <a:bodyPr>
            <a:normAutofit/>
          </a:bodyPr>
          <a:lstStyle/>
          <a:p>
            <a:r>
              <a:rPr lang="en-IN" dirty="0">
                <a:solidFill>
                  <a:schemeClr val="bg1"/>
                </a:solidFill>
              </a:rPr>
              <a:t>AS WE CHANGE THE SIZE AND POSITION ,THE DOWN ARROW OPTION OF WEBSITE DOESN’T WORKS PROPERLY. SO THE USER CANN’T GET ADDITIONAL CONTENT BELOW.</a:t>
            </a:r>
          </a:p>
        </p:txBody>
      </p:sp>
      <p:pic>
        <p:nvPicPr>
          <p:cNvPr id="7" name="Graphic 6" descr="Warning with solid fill">
            <a:extLst>
              <a:ext uri="{FF2B5EF4-FFF2-40B4-BE49-F238E27FC236}">
                <a16:creationId xmlns:a16="http://schemas.microsoft.com/office/drawing/2014/main" id="{1FBEBE2F-C746-D0C1-B69A-88E91ED0E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63049">
            <a:off x="-1553445" y="923033"/>
            <a:ext cx="6169009" cy="6342213"/>
          </a:xfrm>
          <a:prstGeom prst="rect">
            <a:avLst/>
          </a:prstGeom>
        </p:spPr>
      </p:pic>
    </p:spTree>
    <p:extLst>
      <p:ext uri="{BB962C8B-B14F-4D97-AF65-F5344CB8AC3E}">
        <p14:creationId xmlns:p14="http://schemas.microsoft.com/office/powerpoint/2010/main" val="37195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C9D11F0-9620-AABF-D32F-B8236F08D95F}"/>
              </a:ext>
            </a:extLst>
          </p:cNvPr>
          <p:cNvSpPr/>
          <p:nvPr/>
        </p:nvSpPr>
        <p:spPr>
          <a:xfrm rot="16200000">
            <a:off x="5650775" y="316774"/>
            <a:ext cx="6857999" cy="6224452"/>
          </a:xfrm>
          <a:custGeom>
            <a:avLst/>
            <a:gdLst>
              <a:gd name="connsiteX0" fmla="*/ 3715965 w 6857999"/>
              <a:gd name="connsiteY0" fmla="*/ 2584317 h 6224452"/>
              <a:gd name="connsiteX1" fmla="*/ 0 w 6857999"/>
              <a:gd name="connsiteY1" fmla="*/ 4605526 h 6224452"/>
              <a:gd name="connsiteX2" fmla="*/ 0 w 6857999"/>
              <a:gd name="connsiteY2" fmla="*/ 563105 h 6224452"/>
              <a:gd name="connsiteX3" fmla="*/ 6857999 w 6857999"/>
              <a:gd name="connsiteY3" fmla="*/ 0 h 6224452"/>
              <a:gd name="connsiteX4" fmla="*/ 6857999 w 6857999"/>
              <a:gd name="connsiteY4" fmla="*/ 4042423 h 6224452"/>
              <a:gd name="connsiteX5" fmla="*/ 3142033 w 6857999"/>
              <a:gd name="connsiteY5" fmla="*/ 2021211 h 6224452"/>
              <a:gd name="connsiteX6" fmla="*/ 6857999 w 6857999"/>
              <a:gd name="connsiteY6" fmla="*/ 4312973 h 6224452"/>
              <a:gd name="connsiteX7" fmla="*/ 6857999 w 6857999"/>
              <a:gd name="connsiteY7" fmla="*/ 6224452 h 6224452"/>
              <a:gd name="connsiteX8" fmla="*/ 0 w 6857999"/>
              <a:gd name="connsiteY8" fmla="*/ 6224451 h 6224452"/>
              <a:gd name="connsiteX9" fmla="*/ 0 w 6857999"/>
              <a:gd name="connsiteY9" fmla="*/ 4935767 h 6224452"/>
              <a:gd name="connsiteX10" fmla="*/ 3948727 w 6857999"/>
              <a:gd name="connsiteY10" fmla="*/ 2734481 h 6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7999" h="6224452">
                <a:moveTo>
                  <a:pt x="3715965" y="2584317"/>
                </a:moveTo>
                <a:lnTo>
                  <a:pt x="0" y="4605526"/>
                </a:lnTo>
                <a:lnTo>
                  <a:pt x="0" y="563105"/>
                </a:lnTo>
                <a:close/>
                <a:moveTo>
                  <a:pt x="6857999" y="0"/>
                </a:moveTo>
                <a:lnTo>
                  <a:pt x="6857999" y="4042423"/>
                </a:lnTo>
                <a:lnTo>
                  <a:pt x="3142033" y="2021211"/>
                </a:lnTo>
                <a:close/>
                <a:moveTo>
                  <a:pt x="6857999" y="4312973"/>
                </a:moveTo>
                <a:lnTo>
                  <a:pt x="6857999" y="6224452"/>
                </a:lnTo>
                <a:lnTo>
                  <a:pt x="0" y="6224451"/>
                </a:lnTo>
                <a:lnTo>
                  <a:pt x="0" y="4935767"/>
                </a:lnTo>
                <a:lnTo>
                  <a:pt x="3948727" y="2734481"/>
                </a:lnTo>
                <a:close/>
              </a:path>
            </a:pathLst>
          </a:custGeom>
          <a:blipFill dpi="0" rotWithShape="0">
            <a:blip r:embed="rId2"/>
            <a:srcRect/>
            <a:tile tx="279400" ty="0" sx="100000" sy="100000" flip="none" algn="l"/>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noFill/>
            </a:endParaRPr>
          </a:p>
        </p:txBody>
      </p:sp>
      <p:sp>
        <p:nvSpPr>
          <p:cNvPr id="10" name="Rectangle 9">
            <a:extLst>
              <a:ext uri="{FF2B5EF4-FFF2-40B4-BE49-F238E27FC236}">
                <a16:creationId xmlns:a16="http://schemas.microsoft.com/office/drawing/2014/main" id="{E317785A-2142-7361-C2AF-E5A982134A85}"/>
              </a:ext>
            </a:extLst>
          </p:cNvPr>
          <p:cNvSpPr/>
          <p:nvPr/>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AD0D8183-B898-4174-9CFB-36AE14B2FFB4}"/>
              </a:ext>
            </a:extLst>
          </p:cNvPr>
          <p:cNvSpPr/>
          <p:nvPr/>
        </p:nvSpPr>
        <p:spPr>
          <a:xfrm>
            <a:off x="7027817" y="3827417"/>
            <a:ext cx="3056710" cy="3122023"/>
          </a:xfrm>
          <a:prstGeom prst="triangle">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63BAEE90-77A7-CADE-89B4-0ACDC3F7A6D3}"/>
              </a:ext>
            </a:extLst>
          </p:cNvPr>
          <p:cNvPicPr>
            <a:picLocks noChangeAspect="1"/>
          </p:cNvPicPr>
          <p:nvPr/>
        </p:nvPicPr>
        <p:blipFill>
          <a:blip r:embed="rId3"/>
          <a:stretch>
            <a:fillRect/>
          </a:stretch>
        </p:blipFill>
        <p:spPr>
          <a:xfrm rot="16200000">
            <a:off x="5171019" y="1352308"/>
            <a:ext cx="11011988" cy="3029975"/>
          </a:xfrm>
          <a:prstGeom prst="rect">
            <a:avLst/>
          </a:prstGeom>
        </p:spPr>
      </p:pic>
      <p:sp>
        <p:nvSpPr>
          <p:cNvPr id="20" name="TextBox 19">
            <a:extLst>
              <a:ext uri="{FF2B5EF4-FFF2-40B4-BE49-F238E27FC236}">
                <a16:creationId xmlns:a16="http://schemas.microsoft.com/office/drawing/2014/main" id="{DCE270DE-97D5-D234-E727-BE5F4E01285D}"/>
              </a:ext>
            </a:extLst>
          </p:cNvPr>
          <p:cNvSpPr txBox="1"/>
          <p:nvPr/>
        </p:nvSpPr>
        <p:spPr>
          <a:xfrm>
            <a:off x="1852356" y="1619458"/>
            <a:ext cx="5457313" cy="3154710"/>
          </a:xfrm>
          <a:prstGeom prst="rect">
            <a:avLst/>
          </a:prstGeom>
          <a:noFill/>
        </p:spPr>
        <p:txBody>
          <a:bodyPr wrap="square" rtlCol="0">
            <a:spAutoFit/>
          </a:bodyPr>
          <a:lstStyle/>
          <a:p>
            <a:r>
              <a:rPr lang="en-IN" sz="199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rPr>
              <a:t>ITC</a:t>
            </a:r>
            <a:endParaRPr lang="en-IN" sz="138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C232DF0D-D7BD-3D79-D71D-034CEBF58604}"/>
              </a:ext>
            </a:extLst>
          </p:cNvPr>
          <p:cNvSpPr txBox="1"/>
          <p:nvPr/>
        </p:nvSpPr>
        <p:spPr>
          <a:xfrm>
            <a:off x="2305105" y="3935477"/>
            <a:ext cx="5334980" cy="1677382"/>
          </a:xfrm>
          <a:prstGeom prst="rect">
            <a:avLst/>
          </a:prstGeom>
          <a:noFill/>
          <a:effectLst>
            <a:glow rad="12700">
              <a:schemeClr val="accent1">
                <a:alpha val="40000"/>
              </a:schemeClr>
            </a:glow>
            <a:outerShdw blurRad="50800" dist="1320800" dir="13500000" sx="121000" sy="121000" algn="br" rotWithShape="0">
              <a:prstClr val="black">
                <a:alpha val="38000"/>
              </a:prstClr>
            </a:outerShdw>
            <a:softEdge rad="31750"/>
          </a:effectLst>
        </p:spPr>
        <p:txBody>
          <a:bodyPr wrap="square" rtlCol="0">
            <a:spAutoFit/>
          </a:bodyPr>
          <a:lstStyle/>
          <a:p>
            <a:pPr algn="r"/>
            <a:r>
              <a:rPr lang="en-IN" sz="4400" b="1" dirty="0">
                <a:solidFill>
                  <a:srgbClr val="FFC000"/>
                </a:solidFill>
                <a:latin typeface="Lucida Handwriting" panose="03010101010101010101" pitchFamily="66" charset="0"/>
                <a:cs typeface="Times New Roman" panose="02020603050405020304" pitchFamily="18" charset="0"/>
              </a:rPr>
              <a:t>Enduring value</a:t>
            </a:r>
          </a:p>
          <a:p>
            <a:endParaRPr lang="en-IN" sz="5900" b="1" dirty="0">
              <a:solidFill>
                <a:schemeClr val="bg1"/>
              </a:solidFill>
              <a:latin typeface="Lucida Handwriting" panose="03010101010101010101" pitchFamily="66" charset="0"/>
              <a:cs typeface="Times New Roman" panose="02020603050405020304" pitchFamily="18" charset="0"/>
            </a:endParaRPr>
          </a:p>
        </p:txBody>
      </p:sp>
      <p:pic>
        <p:nvPicPr>
          <p:cNvPr id="22" name="Picture 21">
            <a:extLst>
              <a:ext uri="{FF2B5EF4-FFF2-40B4-BE49-F238E27FC236}">
                <a16:creationId xmlns:a16="http://schemas.microsoft.com/office/drawing/2014/main" id="{234035F9-9492-C869-0E1F-3BBBCACDE963}"/>
              </a:ext>
            </a:extLst>
          </p:cNvPr>
          <p:cNvPicPr>
            <a:picLocks noChangeAspect="1"/>
          </p:cNvPicPr>
          <p:nvPr/>
        </p:nvPicPr>
        <p:blipFill>
          <a:blip r:embed="rId3"/>
          <a:stretch>
            <a:fillRect/>
          </a:stretch>
        </p:blipFill>
        <p:spPr>
          <a:xfrm rot="10800000">
            <a:off x="6515185" y="607"/>
            <a:ext cx="3054361" cy="3029975"/>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980922484"/>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2603-02FC-8EE4-1423-36564656D989}"/>
              </a:ext>
            </a:extLst>
          </p:cNvPr>
          <p:cNvSpPr>
            <a:spLocks noGrp="1"/>
          </p:cNvSpPr>
          <p:nvPr>
            <p:ph type="title"/>
          </p:nvPr>
        </p:nvSpPr>
        <p:spPr/>
        <p:txBody>
          <a:bodyPr/>
          <a:lstStyle/>
          <a:p>
            <a:pPr marL="228600" marR="0" lvl="0" indent="-228600" defTabSz="914400" rtl="0" eaLnBrk="1" fontAlgn="auto" latinLnBrk="0" hangingPunct="1">
              <a:lnSpc>
                <a:spcPct val="90000"/>
              </a:lnSpc>
              <a:spcBef>
                <a:spcPts val="1000"/>
              </a:spcBef>
              <a:spcAft>
                <a:spcPts val="0"/>
              </a:spcAft>
              <a:tabLst/>
              <a:defRPr/>
            </a:pPr>
            <a:r>
              <a:rPr lang="en-IN" dirty="0"/>
              <a:t>S</a:t>
            </a:r>
          </a:p>
        </p:txBody>
      </p:sp>
      <p:sp>
        <p:nvSpPr>
          <p:cNvPr id="4" name="Content Placeholder 3">
            <a:extLst>
              <a:ext uri="{FF2B5EF4-FFF2-40B4-BE49-F238E27FC236}">
                <a16:creationId xmlns:a16="http://schemas.microsoft.com/office/drawing/2014/main" id="{CBB38686-B090-E32D-1777-2402AD75FEB7}"/>
              </a:ext>
            </a:extLst>
          </p:cNvPr>
          <p:cNvSpPr>
            <a:spLocks noGrp="1"/>
          </p:cNvSpPr>
          <p:nvPr>
            <p:ph sz="half" idx="2"/>
          </p:nvPr>
        </p:nvSpPr>
        <p:spPr>
          <a:xfrm>
            <a:off x="294938" y="3114989"/>
            <a:ext cx="4494964" cy="3225486"/>
          </a:xfrm>
        </p:spPr>
        <p:txBody>
          <a:bodyPr>
            <a:normAutofit/>
          </a:bodyPr>
          <a:lstStyle/>
          <a:p>
            <a:r>
              <a:rPr lang="en-IN" dirty="0">
                <a:solidFill>
                  <a:schemeClr val="bg1"/>
                </a:solidFill>
              </a:rPr>
              <a:t>BLANK SPACING IN THE LAYOUT, THE REACHING CONTENT IN DOWN TAKES TIME AND BACK TO TOP BUTTON DOES NOT AVAILABLE SO HAVE TO SCROLL MORE PAGES TO BE TOP</a:t>
            </a:r>
          </a:p>
        </p:txBody>
      </p:sp>
      <p:sp>
        <p:nvSpPr>
          <p:cNvPr id="3" name="Title 1">
            <a:extLst>
              <a:ext uri="{FF2B5EF4-FFF2-40B4-BE49-F238E27FC236}">
                <a16:creationId xmlns:a16="http://schemas.microsoft.com/office/drawing/2014/main" id="{CCCE660E-F318-9972-2F8F-57A8C0F0716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spcBef>
                <a:spcPts val="1000"/>
              </a:spcBef>
              <a:defRPr/>
            </a:pPr>
            <a:r>
              <a:rPr lang="en-IN" sz="3200" b="1" dirty="0">
                <a:solidFill>
                  <a:srgbClr val="FFC000"/>
                </a:solidFill>
                <a:latin typeface="Lucida Handwriting" panose="03010101010101010101" pitchFamily="66" charset="0"/>
                <a:ea typeface="+mn-ea"/>
                <a:cs typeface="Times New Roman" panose="02020603050405020304" pitchFamily="18" charset="0"/>
              </a:rPr>
              <a:t>SPACING</a:t>
            </a:r>
            <a:endParaRPr lang="en-IN" dirty="0"/>
          </a:p>
        </p:txBody>
      </p:sp>
      <p:pic>
        <p:nvPicPr>
          <p:cNvPr id="7" name="Picture 6">
            <a:extLst>
              <a:ext uri="{FF2B5EF4-FFF2-40B4-BE49-F238E27FC236}">
                <a16:creationId xmlns:a16="http://schemas.microsoft.com/office/drawing/2014/main" id="{FB2123C3-FFD8-FF93-C7F8-6D520CB03DBE}"/>
              </a:ext>
            </a:extLst>
          </p:cNvPr>
          <p:cNvPicPr>
            <a:picLocks noChangeAspect="1"/>
          </p:cNvPicPr>
          <p:nvPr/>
        </p:nvPicPr>
        <p:blipFill>
          <a:blip r:embed="rId2"/>
          <a:stretch>
            <a:fillRect/>
          </a:stretch>
        </p:blipFill>
        <p:spPr>
          <a:xfrm>
            <a:off x="4637502" y="708877"/>
            <a:ext cx="6868698" cy="5435466"/>
          </a:xfrm>
          <a:prstGeom prst="rect">
            <a:avLst/>
          </a:prstGeom>
        </p:spPr>
      </p:pic>
      <p:pic>
        <p:nvPicPr>
          <p:cNvPr id="10" name="Graphic 9" descr="Warning with solid fill">
            <a:extLst>
              <a:ext uri="{FF2B5EF4-FFF2-40B4-BE49-F238E27FC236}">
                <a16:creationId xmlns:a16="http://schemas.microsoft.com/office/drawing/2014/main" id="{20220FC4-BEA6-6215-5C5D-D05085B871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97245">
            <a:off x="-2053674" y="796552"/>
            <a:ext cx="7063235" cy="6765463"/>
          </a:xfrm>
          <a:prstGeom prst="rect">
            <a:avLst/>
          </a:prstGeom>
        </p:spPr>
      </p:pic>
      <p:sp>
        <p:nvSpPr>
          <p:cNvPr id="11" name="Freeform: Shape 10">
            <a:hlinkClick r:id="rId5" action="ppaction://hlinksldjump"/>
            <a:extLst>
              <a:ext uri="{FF2B5EF4-FFF2-40B4-BE49-F238E27FC236}">
                <a16:creationId xmlns:a16="http://schemas.microsoft.com/office/drawing/2014/main" id="{06EB48F3-758B-A975-B7E4-ACA2024DDC37}"/>
              </a:ext>
            </a:extLst>
          </p:cNvPr>
          <p:cNvSpPr/>
          <p:nvPr/>
        </p:nvSpPr>
        <p:spPr>
          <a:xfrm>
            <a:off x="11506200" y="6069881"/>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409844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100000">
              <a:schemeClr val="tx1">
                <a:lumMod val="95000"/>
                <a:lumOff val="5000"/>
              </a:schemeClr>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5734-1D37-EA9D-EFF1-CFE0233FF73C}"/>
              </a:ext>
            </a:extLst>
          </p:cNvPr>
          <p:cNvSpPr>
            <a:spLocks noGrp="1"/>
          </p:cNvSpPr>
          <p:nvPr>
            <p:ph type="title"/>
          </p:nvPr>
        </p:nvSpPr>
        <p:spPr>
          <a:xfrm>
            <a:off x="548639" y="2055022"/>
            <a:ext cx="11530147" cy="2946678"/>
          </a:xfrm>
        </p:spPr>
        <p:txBody>
          <a:bodyPr>
            <a:normAutofit fontScale="90000"/>
          </a:bodyPr>
          <a:lstStyle/>
          <a:p>
            <a:pPr algn="ctr"/>
            <a:r>
              <a:rPr lang="en-US"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rPr>
              <a:t>PRACTICES FOR CREATING VISUALLY APPEALING AND USER-FRIENDLY WEBSITE DESIGNS</a:t>
            </a:r>
            <a:endParaRPr lang="en-IN"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B4739C-3454-FFD1-0297-A0687B899E4C}"/>
              </a:ext>
            </a:extLst>
          </p:cNvPr>
          <p:cNvSpPr>
            <a:spLocks noGrp="1"/>
          </p:cNvSpPr>
          <p:nvPr>
            <p:ph idx="1"/>
          </p:nvPr>
        </p:nvSpPr>
        <p:spPr>
          <a:xfrm>
            <a:off x="548639" y="1825625"/>
            <a:ext cx="11194869" cy="4351338"/>
          </a:xfrm>
        </p:spPr>
        <p:txBody>
          <a:bodyPr>
            <a:normAutofit/>
          </a:bodyPr>
          <a:lstStyle/>
          <a:p>
            <a:pPr marL="0" indent="0">
              <a:buNone/>
            </a:pPr>
            <a:endParaRPr lang="en-IN" sz="2400" b="1" dirty="0">
              <a:solidFill>
                <a:srgbClr val="FFC000"/>
              </a:solidFill>
              <a:latin typeface="Comic Sans MS" panose="030F0702030302020204" pitchFamily="66" charset="0"/>
            </a:endParaRPr>
          </a:p>
          <a:p>
            <a:pPr marL="0" indent="0">
              <a:buNone/>
            </a:pPr>
            <a:endParaRPr lang="en-IN" sz="2400" b="1" dirty="0">
              <a:solidFill>
                <a:srgbClr val="FFC000"/>
              </a:solidFill>
              <a:latin typeface="Comic Sans MS" panose="030F0702030302020204" pitchFamily="66" charset="0"/>
            </a:endParaRPr>
          </a:p>
          <a:p>
            <a:pPr marL="0" indent="0">
              <a:buNone/>
            </a:pPr>
            <a:r>
              <a:rPr lang="en-IN" sz="2400" b="1" dirty="0">
                <a:solidFill>
                  <a:srgbClr val="FFC000"/>
                </a:solidFill>
                <a:latin typeface="Comic Sans MS" panose="030F0702030302020204" pitchFamily="66" charset="0"/>
              </a:rPr>
              <a:t>                          </a:t>
            </a:r>
            <a:endParaRPr lang="en-IN" sz="2400" b="1" i="1" dirty="0">
              <a:solidFill>
                <a:srgbClr val="FFC000"/>
              </a:solidFill>
              <a:latin typeface="Comic Sans MS" panose="030F0702030302020204" pitchFamily="66" charset="0"/>
            </a:endParaRPr>
          </a:p>
        </p:txBody>
      </p:sp>
      <p:pic>
        <p:nvPicPr>
          <p:cNvPr id="5" name="Graphic 4" descr="Puzzle pieces with solid fill">
            <a:extLst>
              <a:ext uri="{FF2B5EF4-FFF2-40B4-BE49-F238E27FC236}">
                <a16:creationId xmlns:a16="http://schemas.microsoft.com/office/drawing/2014/main" id="{E7805198-C653-ADC5-4B12-14EF030BA2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05439">
            <a:off x="7824179" y="-844391"/>
            <a:ext cx="4653112" cy="4325685"/>
          </a:xfrm>
          <a:prstGeom prst="rect">
            <a:avLst/>
          </a:prstGeom>
        </p:spPr>
      </p:pic>
      <p:pic>
        <p:nvPicPr>
          <p:cNvPr id="7" name="Graphic 6" descr="Lightbulb and gear with solid fill">
            <a:extLst>
              <a:ext uri="{FF2B5EF4-FFF2-40B4-BE49-F238E27FC236}">
                <a16:creationId xmlns:a16="http://schemas.microsoft.com/office/drawing/2014/main" id="{F9703CB1-59BB-E833-C431-E3D2FC258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7237">
            <a:off x="233168" y="2708406"/>
            <a:ext cx="4397491" cy="4397491"/>
          </a:xfrm>
          <a:prstGeom prst="rect">
            <a:avLst/>
          </a:prstGeom>
        </p:spPr>
      </p:pic>
    </p:spTree>
    <p:extLst>
      <p:ext uri="{BB962C8B-B14F-4D97-AF65-F5344CB8AC3E}">
        <p14:creationId xmlns:p14="http://schemas.microsoft.com/office/powerpoint/2010/main" val="484035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35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B3E69-EED0-2533-9414-A7992309ADE0}"/>
              </a:ext>
            </a:extLst>
          </p:cNvPr>
          <p:cNvSpPr>
            <a:spLocks noGrp="1"/>
          </p:cNvSpPr>
          <p:nvPr>
            <p:ph idx="1"/>
          </p:nvPr>
        </p:nvSpPr>
        <p:spPr>
          <a:xfrm>
            <a:off x="572757" y="351692"/>
            <a:ext cx="11103428" cy="6219929"/>
          </a:xfrm>
        </p:spPr>
        <p:txBody>
          <a:bodyPr>
            <a:normAutofit/>
          </a:bodyPr>
          <a:lstStyle/>
          <a:p>
            <a:r>
              <a:rPr lang="en-US" sz="2000" b="1" dirty="0">
                <a:solidFill>
                  <a:srgbClr val="FFC000"/>
                </a:solidFill>
                <a:latin typeface="Lucida Handwriting" panose="03010101010101010101" pitchFamily="66" charset="0"/>
                <a:cs typeface="Times New Roman" panose="02020603050405020304" pitchFamily="18" charset="0"/>
              </a:rPr>
              <a:t>Reflect ITC's Brand Identity</a:t>
            </a:r>
            <a:r>
              <a:rPr lang="en-US" sz="2000" dirty="0"/>
              <a:t>: </a:t>
            </a:r>
            <a:r>
              <a:rPr lang="en-US" sz="2000" b="1" dirty="0">
                <a:solidFill>
                  <a:schemeClr val="bg1"/>
                </a:solidFill>
                <a:latin typeface="Bradley Hand ITC" panose="03070402050302030203" pitchFamily="66" charset="0"/>
              </a:rPr>
              <a:t>Ensure that the website design aligns with ITC's brand identity, including its logo, colors, typography, and imagery. Consistency in branding elements helps reinforce brand recognition and trust.</a:t>
            </a:r>
          </a:p>
          <a:p>
            <a:endParaRPr lang="en-US" sz="2000" dirty="0"/>
          </a:p>
          <a:p>
            <a:r>
              <a:rPr lang="en-US" sz="2000" b="1" dirty="0">
                <a:solidFill>
                  <a:srgbClr val="FFC000"/>
                </a:solidFill>
                <a:latin typeface="Lucida Handwriting" panose="03010101010101010101" pitchFamily="66" charset="0"/>
                <a:cs typeface="Times New Roman" panose="02020603050405020304" pitchFamily="18" charset="0"/>
              </a:rPr>
              <a:t>Highlight ITC's Products and Services: </a:t>
            </a:r>
            <a:r>
              <a:rPr lang="en-US" sz="2000" b="1" dirty="0">
                <a:solidFill>
                  <a:schemeClr val="bg1"/>
                </a:solidFill>
                <a:latin typeface="Bradley Hand ITC" panose="03070402050302030203" pitchFamily="66" charset="0"/>
              </a:rPr>
              <a:t>Showcase ITC's diverse range of products and services prominently on the website. Use high-quality images, descriptive text, and interactive elements to engage visitors and highlight the unique selling points of each product or service.</a:t>
            </a:r>
          </a:p>
          <a:p>
            <a:pPr marL="0" indent="0">
              <a:buNone/>
            </a:pPr>
            <a:endParaRPr lang="en-US" sz="2000" dirty="0"/>
          </a:p>
          <a:p>
            <a:r>
              <a:rPr lang="en-US" sz="2000" b="1" dirty="0">
                <a:solidFill>
                  <a:srgbClr val="FFC000"/>
                </a:solidFill>
                <a:latin typeface="Lucida Handwriting" panose="03010101010101010101" pitchFamily="66" charset="0"/>
                <a:cs typeface="Times New Roman" panose="02020603050405020304" pitchFamily="18" charset="0"/>
              </a:rPr>
              <a:t>Emphasize Sustainability and Social Responsibility: </a:t>
            </a:r>
            <a:r>
              <a:rPr lang="en-US" sz="2000" b="1" dirty="0">
                <a:solidFill>
                  <a:schemeClr val="bg1"/>
                </a:solidFill>
                <a:latin typeface="Bradley Hand ITC" panose="03070402050302030203" pitchFamily="66" charset="0"/>
              </a:rPr>
              <a:t>Given ITC's focus on sustainability and social responsibility, incorporate elements that highlight its initiatives in these areas. Feature content about ITC's sustainability practices, community engagement, and corporate social responsibility efforts to communicate its values to visitors.</a:t>
            </a:r>
          </a:p>
          <a:p>
            <a:endParaRPr lang="en-US" sz="2000" b="1" dirty="0">
              <a:solidFill>
                <a:schemeClr val="bg1"/>
              </a:solidFill>
              <a:latin typeface="Bradley Hand ITC" panose="03070402050302030203" pitchFamily="66" charset="0"/>
            </a:endParaRPr>
          </a:p>
          <a:p>
            <a:r>
              <a:rPr lang="en-US" sz="2000" b="1" dirty="0">
                <a:solidFill>
                  <a:srgbClr val="FFC000"/>
                </a:solidFill>
                <a:latin typeface="Lucida Handwriting" panose="03010101010101010101" pitchFamily="66" charset="0"/>
                <a:cs typeface="Times New Roman" panose="02020603050405020304" pitchFamily="18" charset="0"/>
              </a:rPr>
              <a:t>Accessibility and Inclusivity: </a:t>
            </a:r>
            <a:r>
              <a:rPr lang="en-US" sz="2000" b="1" dirty="0">
                <a:solidFill>
                  <a:schemeClr val="bg1"/>
                </a:solidFill>
                <a:latin typeface="Bradley Hand ITC" panose="03070402050302030203" pitchFamily="66" charset="0"/>
              </a:rPr>
              <a:t>Ensure that the website design complies with accessibility standards and guidelines to accommodate users with disabilities. Provide alternative text for images, captions for videos, and keyboard navigation options to ensure inclusivity for all visitors.</a:t>
            </a:r>
          </a:p>
          <a:p>
            <a:endParaRPr lang="en-IN" sz="2000" b="1" dirty="0">
              <a:solidFill>
                <a:schemeClr val="bg1"/>
              </a:solidFill>
              <a:latin typeface="Bradley Hand ITC" panose="03070402050302030203" pitchFamily="66" charset="0"/>
            </a:endParaRPr>
          </a:p>
        </p:txBody>
      </p:sp>
      <p:pic>
        <p:nvPicPr>
          <p:cNvPr id="2" name="Graphic 1" descr="Puzzle pieces with solid fill">
            <a:extLst>
              <a:ext uri="{FF2B5EF4-FFF2-40B4-BE49-F238E27FC236}">
                <a16:creationId xmlns:a16="http://schemas.microsoft.com/office/drawing/2014/main" id="{E24748E3-C3EB-7278-A2F2-1100720357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05439">
            <a:off x="7824179" y="-844391"/>
            <a:ext cx="4653112" cy="4325685"/>
          </a:xfrm>
          <a:prstGeom prst="rect">
            <a:avLst/>
          </a:prstGeom>
        </p:spPr>
      </p:pic>
    </p:spTree>
    <p:extLst>
      <p:ext uri="{BB962C8B-B14F-4D97-AF65-F5344CB8AC3E}">
        <p14:creationId xmlns:p14="http://schemas.microsoft.com/office/powerpoint/2010/main" val="38563665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35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B3E69-EED0-2533-9414-A7992309ADE0}"/>
              </a:ext>
            </a:extLst>
          </p:cNvPr>
          <p:cNvSpPr>
            <a:spLocks noGrp="1"/>
          </p:cNvSpPr>
          <p:nvPr>
            <p:ph idx="1"/>
          </p:nvPr>
        </p:nvSpPr>
        <p:spPr>
          <a:xfrm>
            <a:off x="572757" y="351692"/>
            <a:ext cx="11103428" cy="6219929"/>
          </a:xfrm>
        </p:spPr>
        <p:txBody>
          <a:bodyPr>
            <a:normAutofit/>
          </a:bodyPr>
          <a:lstStyle/>
          <a:p>
            <a:r>
              <a:rPr lang="en-US" sz="2000" b="1" dirty="0">
                <a:solidFill>
                  <a:srgbClr val="FFC000"/>
                </a:solidFill>
                <a:latin typeface="Lucida Handwriting" panose="03010101010101010101" pitchFamily="66" charset="0"/>
                <a:cs typeface="Times New Roman" panose="02020603050405020304" pitchFamily="18" charset="0"/>
              </a:rPr>
              <a:t>User-Centric Design: </a:t>
            </a:r>
            <a:r>
              <a:rPr lang="en-US" sz="2000" b="1" dirty="0">
                <a:solidFill>
                  <a:schemeClr val="bg1"/>
                </a:solidFill>
                <a:latin typeface="Bradley Hand ITC" panose="03070402050302030203" pitchFamily="66" charset="0"/>
              </a:rPr>
              <a:t>Prioritize user experience by designing the website with the needs and preferences of ITC's target audience in mind. Conduct user research to understand their motivations, points, and browsing behaviors, and tailor the website navigation, content organization, and interactive features accordingly.</a:t>
            </a:r>
          </a:p>
          <a:p>
            <a:endParaRPr lang="en-US" sz="2000" b="1" dirty="0">
              <a:solidFill>
                <a:schemeClr val="bg1"/>
              </a:solidFill>
              <a:latin typeface="Bradley Hand ITC" panose="03070402050302030203" pitchFamily="66" charset="0"/>
            </a:endParaRPr>
          </a:p>
          <a:p>
            <a:r>
              <a:rPr lang="en-US" sz="2000" b="1" dirty="0">
                <a:solidFill>
                  <a:srgbClr val="FFC000"/>
                </a:solidFill>
                <a:latin typeface="Lucida Handwriting" panose="03010101010101010101" pitchFamily="66" charset="0"/>
                <a:cs typeface="Times New Roman" panose="02020603050405020304" pitchFamily="18" charset="0"/>
              </a:rPr>
              <a:t>Interactive Features: </a:t>
            </a:r>
            <a:r>
              <a:rPr lang="en-US" sz="2000" b="1" dirty="0">
                <a:solidFill>
                  <a:schemeClr val="bg1"/>
                </a:solidFill>
                <a:latin typeface="Bradley Hand ITC" panose="03070402050302030203" pitchFamily="66" charset="0"/>
              </a:rPr>
              <a:t>Implement interactive features such as product configurators, virtual tours, or interactive maps to engage visitors and provide immersive experiences. These features can help showcase ITC's products and services in a dynamic and memorable way.</a:t>
            </a:r>
          </a:p>
          <a:p>
            <a:endParaRPr lang="en-US" sz="2000" b="1" dirty="0">
              <a:solidFill>
                <a:schemeClr val="bg1"/>
              </a:solidFill>
              <a:latin typeface="Bradley Hand ITC" panose="03070402050302030203" pitchFamily="66" charset="0"/>
            </a:endParaRPr>
          </a:p>
          <a:p>
            <a:r>
              <a:rPr lang="en-US" sz="2000" b="1" dirty="0">
                <a:solidFill>
                  <a:srgbClr val="FFC000"/>
                </a:solidFill>
                <a:latin typeface="Lucida Handwriting" panose="03010101010101010101" pitchFamily="66" charset="0"/>
                <a:cs typeface="Times New Roman" panose="02020603050405020304" pitchFamily="18" charset="0"/>
              </a:rPr>
              <a:t>Multi-Language Support: </a:t>
            </a:r>
            <a:r>
              <a:rPr lang="en-US" sz="2000" b="1" dirty="0">
                <a:solidFill>
                  <a:schemeClr val="bg1"/>
                </a:solidFill>
                <a:latin typeface="Bradley Hand ITC" panose="03070402050302030203" pitchFamily="66" charset="0"/>
              </a:rPr>
              <a:t>If ITC operates in multiple regions or serves a diverse customer base, consider implementing multi-language support on the website to cater to different language preferences and enhance accessibility for international visitors.</a:t>
            </a:r>
          </a:p>
          <a:p>
            <a:endParaRPr lang="en-US" sz="2000" b="1" dirty="0">
              <a:solidFill>
                <a:schemeClr val="bg1"/>
              </a:solidFill>
              <a:latin typeface="Bradley Hand ITC" panose="03070402050302030203" pitchFamily="66" charset="0"/>
            </a:endParaRPr>
          </a:p>
          <a:p>
            <a:r>
              <a:rPr lang="en-US" sz="2000" b="1" dirty="0">
                <a:solidFill>
                  <a:srgbClr val="FFC000"/>
                </a:solidFill>
                <a:latin typeface="Lucida Handwriting" panose="03010101010101010101" pitchFamily="66" charset="0"/>
                <a:cs typeface="Times New Roman" panose="02020603050405020304" pitchFamily="18" charset="0"/>
              </a:rPr>
              <a:t>Integration with Social Media: </a:t>
            </a:r>
            <a:r>
              <a:rPr lang="en-US" sz="2000" b="1" dirty="0">
                <a:solidFill>
                  <a:schemeClr val="bg1"/>
                </a:solidFill>
                <a:latin typeface="Bradley Hand ITC" panose="03070402050302030203" pitchFamily="66" charset="0"/>
              </a:rPr>
              <a:t>Integrate social media feeds, sharing buttons, and user-generated content into the website to encourage engagement and amplify ITC's online presence. Showcase user testimonials, reviews, and social media posts to build credibility and trust.</a:t>
            </a:r>
            <a:endParaRPr lang="en-IN" sz="2000" b="1" dirty="0">
              <a:solidFill>
                <a:schemeClr val="bg1"/>
              </a:solidFill>
              <a:latin typeface="Bradley Hand ITC" panose="03070402050302030203" pitchFamily="66" charset="0"/>
            </a:endParaRPr>
          </a:p>
        </p:txBody>
      </p:sp>
      <p:pic>
        <p:nvPicPr>
          <p:cNvPr id="2" name="Graphic 1" descr="Lightbulb and gear with solid fill">
            <a:extLst>
              <a:ext uri="{FF2B5EF4-FFF2-40B4-BE49-F238E27FC236}">
                <a16:creationId xmlns:a16="http://schemas.microsoft.com/office/drawing/2014/main" id="{A6323757-F231-D0C4-275F-4B6FD6D474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827237">
            <a:off x="112669" y="2453231"/>
            <a:ext cx="4569953" cy="4569953"/>
          </a:xfrm>
          <a:prstGeom prst="rect">
            <a:avLst/>
          </a:prstGeom>
        </p:spPr>
      </p:pic>
      <p:sp>
        <p:nvSpPr>
          <p:cNvPr id="4" name="Freeform: Shape 3">
            <a:hlinkClick r:id="rId4" action="ppaction://hlinksldjump"/>
            <a:extLst>
              <a:ext uri="{FF2B5EF4-FFF2-40B4-BE49-F238E27FC236}">
                <a16:creationId xmlns:a16="http://schemas.microsoft.com/office/drawing/2014/main" id="{9DA401FC-0468-0B9C-1E82-8FEF0DC322D8}"/>
              </a:ext>
            </a:extLst>
          </p:cNvPr>
          <p:cNvSpPr/>
          <p:nvPr/>
        </p:nvSpPr>
        <p:spPr>
          <a:xfrm>
            <a:off x="11353429" y="5858808"/>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5222114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C7CC95-A10D-6B0D-8480-23DB5EE53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graphicFrame>
        <p:nvGraphicFramePr>
          <p:cNvPr id="3" name="Diagram 2">
            <a:extLst>
              <a:ext uri="{FF2B5EF4-FFF2-40B4-BE49-F238E27FC236}">
                <a16:creationId xmlns:a16="http://schemas.microsoft.com/office/drawing/2014/main" id="{096DB4F7-2FF1-7250-1060-02569A1A46FA}"/>
              </a:ext>
            </a:extLst>
          </p:cNvPr>
          <p:cNvGraphicFramePr/>
          <p:nvPr>
            <p:extLst>
              <p:ext uri="{D42A27DB-BD31-4B8C-83A1-F6EECF244321}">
                <p14:modId xmlns:p14="http://schemas.microsoft.com/office/powerpoint/2010/main" val="3442780108"/>
              </p:ext>
            </p:extLst>
          </p:nvPr>
        </p:nvGraphicFramePr>
        <p:xfrm>
          <a:off x="2644877" y="5177995"/>
          <a:ext cx="6727090" cy="1070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442858"/>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5AB05-86B6-60FE-066F-E9F367EF7B93}"/>
              </a:ext>
            </a:extLst>
          </p:cNvPr>
          <p:cNvSpPr txBox="1"/>
          <p:nvPr/>
        </p:nvSpPr>
        <p:spPr>
          <a:xfrm rot="19912713">
            <a:off x="2502309" y="2439232"/>
            <a:ext cx="7187380" cy="1323439"/>
          </a:xfrm>
          <a:prstGeom prst="rect">
            <a:avLst/>
          </a:prstGeom>
          <a:noFill/>
        </p:spPr>
        <p:txBody>
          <a:bodyPr wrap="square" rtlCol="0">
            <a:spAutoFit/>
          </a:bodyPr>
          <a:lstStyle/>
          <a:p>
            <a:r>
              <a:rPr lang="en-IN" sz="8000" b="1" dirty="0">
                <a:solidFill>
                  <a:srgbClr val="FFC000"/>
                </a:solidFill>
                <a:latin typeface="Lucida Handwriting" panose="03010101010101010101" pitchFamily="66" charset="0"/>
                <a:cs typeface="Times New Roman" panose="02020603050405020304" pitchFamily="18" charset="0"/>
              </a:rPr>
              <a:t>THANK YOU</a:t>
            </a:r>
          </a:p>
        </p:txBody>
      </p:sp>
      <p:pic>
        <p:nvPicPr>
          <p:cNvPr id="6" name="Graphic 5" descr="Butterfly with solid fill">
            <a:extLst>
              <a:ext uri="{FF2B5EF4-FFF2-40B4-BE49-F238E27FC236}">
                <a16:creationId xmlns:a16="http://schemas.microsoft.com/office/drawing/2014/main" id="{E3B2F27A-D1D1-7A38-7707-E52B5886B9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167402">
            <a:off x="187424" y="-238418"/>
            <a:ext cx="914400" cy="914400"/>
          </a:xfrm>
          <a:prstGeom prst="rect">
            <a:avLst/>
          </a:prstGeom>
        </p:spPr>
      </p:pic>
      <p:pic>
        <p:nvPicPr>
          <p:cNvPr id="7" name="Graphic 6" descr="Butterfly with solid fill">
            <a:extLst>
              <a:ext uri="{FF2B5EF4-FFF2-40B4-BE49-F238E27FC236}">
                <a16:creationId xmlns:a16="http://schemas.microsoft.com/office/drawing/2014/main" id="{247D0672-E199-9BA3-C7CB-7DA9124E5B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67402">
            <a:off x="-352207" y="1918826"/>
            <a:ext cx="914400" cy="914400"/>
          </a:xfrm>
          <a:prstGeom prst="rect">
            <a:avLst/>
          </a:prstGeom>
        </p:spPr>
      </p:pic>
      <p:pic>
        <p:nvPicPr>
          <p:cNvPr id="8" name="Graphic 7" descr="Butterfly with solid fill">
            <a:extLst>
              <a:ext uri="{FF2B5EF4-FFF2-40B4-BE49-F238E27FC236}">
                <a16:creationId xmlns:a16="http://schemas.microsoft.com/office/drawing/2014/main" id="{499007E5-1585-D95C-9B00-5A9EA61E4F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167402">
            <a:off x="2294790" y="-96213"/>
            <a:ext cx="914400" cy="914400"/>
          </a:xfrm>
          <a:prstGeom prst="rect">
            <a:avLst/>
          </a:prstGeom>
        </p:spPr>
      </p:pic>
      <p:pic>
        <p:nvPicPr>
          <p:cNvPr id="9" name="Graphic 8" descr="Butterfly with solid fill">
            <a:extLst>
              <a:ext uri="{FF2B5EF4-FFF2-40B4-BE49-F238E27FC236}">
                <a16:creationId xmlns:a16="http://schemas.microsoft.com/office/drawing/2014/main" id="{801485D4-150A-167B-9229-DE49941F40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67402">
            <a:off x="1990311" y="5299278"/>
            <a:ext cx="914400" cy="914400"/>
          </a:xfrm>
          <a:prstGeom prst="rect">
            <a:avLst/>
          </a:prstGeom>
        </p:spPr>
      </p:pic>
      <p:pic>
        <p:nvPicPr>
          <p:cNvPr id="10" name="Graphic 9" descr="Butterfly with solid fill">
            <a:extLst>
              <a:ext uri="{FF2B5EF4-FFF2-40B4-BE49-F238E27FC236}">
                <a16:creationId xmlns:a16="http://schemas.microsoft.com/office/drawing/2014/main" id="{157EB89A-2733-5011-AEFD-940182189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67402">
            <a:off x="6189620" y="2300162"/>
            <a:ext cx="914400" cy="914400"/>
          </a:xfrm>
          <a:prstGeom prst="rect">
            <a:avLst/>
          </a:prstGeom>
        </p:spPr>
      </p:pic>
      <p:pic>
        <p:nvPicPr>
          <p:cNvPr id="11" name="Graphic 10" descr="Butterfly with solid fill">
            <a:extLst>
              <a:ext uri="{FF2B5EF4-FFF2-40B4-BE49-F238E27FC236}">
                <a16:creationId xmlns:a16="http://schemas.microsoft.com/office/drawing/2014/main" id="{1F94DF03-54F5-CE90-D502-E0B1A39656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67402">
            <a:off x="7478868" y="5756177"/>
            <a:ext cx="914400" cy="914400"/>
          </a:xfrm>
          <a:prstGeom prst="rect">
            <a:avLst/>
          </a:prstGeom>
        </p:spPr>
      </p:pic>
      <p:pic>
        <p:nvPicPr>
          <p:cNvPr id="12" name="Graphic 11" descr="Butterfly with solid fill">
            <a:extLst>
              <a:ext uri="{FF2B5EF4-FFF2-40B4-BE49-F238E27FC236}">
                <a16:creationId xmlns:a16="http://schemas.microsoft.com/office/drawing/2014/main" id="{7ACF7F52-0874-88BD-5346-7196F0AA72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167402">
            <a:off x="520066" y="4076071"/>
            <a:ext cx="914400" cy="914400"/>
          </a:xfrm>
          <a:prstGeom prst="rect">
            <a:avLst/>
          </a:prstGeom>
        </p:spPr>
      </p:pic>
      <p:pic>
        <p:nvPicPr>
          <p:cNvPr id="13" name="Graphic 12" descr="Butterfly with solid fill">
            <a:extLst>
              <a:ext uri="{FF2B5EF4-FFF2-40B4-BE49-F238E27FC236}">
                <a16:creationId xmlns:a16="http://schemas.microsoft.com/office/drawing/2014/main" id="{D1A689FB-1300-9A72-FFDD-1E344B027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67402">
            <a:off x="8922746" y="3613358"/>
            <a:ext cx="914400" cy="914400"/>
          </a:xfrm>
          <a:prstGeom prst="rect">
            <a:avLst/>
          </a:prstGeom>
          <a:effectLst>
            <a:outerShdw blurRad="50800" dist="38100" dir="10800000" algn="r" rotWithShape="0">
              <a:prstClr val="black">
                <a:alpha val="40000"/>
              </a:prstClr>
            </a:outerShdw>
          </a:effectLst>
        </p:spPr>
      </p:pic>
      <p:pic>
        <p:nvPicPr>
          <p:cNvPr id="14" name="Graphic 13" descr="Butterfly with solid fill">
            <a:extLst>
              <a:ext uri="{FF2B5EF4-FFF2-40B4-BE49-F238E27FC236}">
                <a16:creationId xmlns:a16="http://schemas.microsoft.com/office/drawing/2014/main" id="{BADAA2EF-63E2-8ABF-89E8-009F3E41C3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67402">
            <a:off x="10757530" y="498989"/>
            <a:ext cx="914400" cy="914400"/>
          </a:xfrm>
          <a:prstGeom prst="rect">
            <a:avLst/>
          </a:prstGeom>
        </p:spPr>
      </p:pic>
      <p:pic>
        <p:nvPicPr>
          <p:cNvPr id="15" name="Graphic 14" descr="Butterfly with solid fill">
            <a:extLst>
              <a:ext uri="{FF2B5EF4-FFF2-40B4-BE49-F238E27FC236}">
                <a16:creationId xmlns:a16="http://schemas.microsoft.com/office/drawing/2014/main" id="{646B7F8F-66FE-A51D-F6CF-F1EEEA4FD1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167402">
            <a:off x="7207045" y="-278333"/>
            <a:ext cx="914400" cy="914400"/>
          </a:xfrm>
          <a:prstGeom prst="rect">
            <a:avLst/>
          </a:prstGeom>
        </p:spPr>
      </p:pic>
      <p:pic>
        <p:nvPicPr>
          <p:cNvPr id="17" name="Graphic 16" descr="Stars with solid fill">
            <a:extLst>
              <a:ext uri="{FF2B5EF4-FFF2-40B4-BE49-F238E27FC236}">
                <a16:creationId xmlns:a16="http://schemas.microsoft.com/office/drawing/2014/main" id="{94F896E7-4E80-4054-D8D4-3081C00658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103852">
            <a:off x="11589402" y="1013543"/>
            <a:ext cx="914400" cy="914400"/>
          </a:xfrm>
          <a:prstGeom prst="rect">
            <a:avLst/>
          </a:prstGeom>
        </p:spPr>
      </p:pic>
      <p:pic>
        <p:nvPicPr>
          <p:cNvPr id="18" name="Graphic 17" descr="Stars with solid fill">
            <a:extLst>
              <a:ext uri="{FF2B5EF4-FFF2-40B4-BE49-F238E27FC236}">
                <a16:creationId xmlns:a16="http://schemas.microsoft.com/office/drawing/2014/main" id="{EC484F4B-95DD-8A2C-94F8-E9B5C1D8F2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103852">
            <a:off x="-311803" y="3615067"/>
            <a:ext cx="914400" cy="914400"/>
          </a:xfrm>
          <a:prstGeom prst="rect">
            <a:avLst/>
          </a:prstGeom>
        </p:spPr>
      </p:pic>
      <p:pic>
        <p:nvPicPr>
          <p:cNvPr id="19" name="Graphic 18" descr="Stars with solid fill">
            <a:extLst>
              <a:ext uri="{FF2B5EF4-FFF2-40B4-BE49-F238E27FC236}">
                <a16:creationId xmlns:a16="http://schemas.microsoft.com/office/drawing/2014/main" id="{45F7DE03-D40F-2B4C-2FE2-DE6D20DDA0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103852">
            <a:off x="4301185" y="-287681"/>
            <a:ext cx="914400" cy="914400"/>
          </a:xfrm>
          <a:prstGeom prst="rect">
            <a:avLst/>
          </a:prstGeom>
        </p:spPr>
      </p:pic>
      <p:pic>
        <p:nvPicPr>
          <p:cNvPr id="20" name="Graphic 19" descr="Stars with solid fill">
            <a:extLst>
              <a:ext uri="{FF2B5EF4-FFF2-40B4-BE49-F238E27FC236}">
                <a16:creationId xmlns:a16="http://schemas.microsoft.com/office/drawing/2014/main" id="{2CEF29FF-CB48-4E7A-B1A5-C95D179887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450798">
            <a:off x="4734589" y="5793463"/>
            <a:ext cx="914400" cy="914400"/>
          </a:xfrm>
          <a:prstGeom prst="rect">
            <a:avLst/>
          </a:prstGeom>
        </p:spPr>
      </p:pic>
      <p:pic>
        <p:nvPicPr>
          <p:cNvPr id="21" name="Graphic 20" descr="Stars with solid fill">
            <a:extLst>
              <a:ext uri="{FF2B5EF4-FFF2-40B4-BE49-F238E27FC236}">
                <a16:creationId xmlns:a16="http://schemas.microsoft.com/office/drawing/2014/main" id="{2DED76F5-7B71-2DDB-3722-AB4F4C3EDB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103852">
            <a:off x="2078717" y="1692825"/>
            <a:ext cx="914400" cy="914400"/>
          </a:xfrm>
          <a:prstGeom prst="rect">
            <a:avLst/>
          </a:prstGeom>
        </p:spPr>
      </p:pic>
    </p:spTree>
    <p:extLst>
      <p:ext uri="{BB962C8B-B14F-4D97-AF65-F5344CB8AC3E}">
        <p14:creationId xmlns:p14="http://schemas.microsoft.com/office/powerpoint/2010/main" val="353761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6200000" scaled="1"/>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F9EDAB9-B941-AB61-7633-5D19E293CA7D}"/>
              </a:ext>
            </a:extLst>
          </p:cNvPr>
          <p:cNvSpPr/>
          <p:nvPr/>
        </p:nvSpPr>
        <p:spPr>
          <a:xfrm>
            <a:off x="283028" y="248195"/>
            <a:ext cx="11625943" cy="6361610"/>
          </a:xfrm>
          <a:prstGeom prst="roundRect">
            <a:avLst/>
          </a:prstGeom>
          <a:solidFill>
            <a:schemeClr val="bg1"/>
          </a:solidFill>
          <a:ln>
            <a:noFill/>
          </a:ln>
          <a:effectLst>
            <a:outerShdw blurRad="50800" dist="38100" dir="5400000" sx="91000" sy="91000" algn="t" rotWithShape="0">
              <a:schemeClr val="tx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ln>
                  <a:solidFill>
                    <a:schemeClr val="accent1">
                      <a:shade val="15000"/>
                    </a:schemeClr>
                  </a:solidFill>
                </a:ln>
                <a:solidFill>
                  <a:srgbClr val="FFC000"/>
                </a:solidFill>
                <a:latin typeface="Times New Roman" panose="02020603050405020304" pitchFamily="18" charset="0"/>
                <a:cs typeface="Times New Roman" panose="02020603050405020304" pitchFamily="18" charset="0"/>
              </a:rPr>
              <a:t>1</a:t>
            </a:r>
            <a:r>
              <a:rPr lang="en-US" sz="3200" b="1" dirty="0">
                <a:solidFill>
                  <a:srgbClr val="FFC000"/>
                </a:solidFill>
                <a:latin typeface="Times New Roman" panose="02020603050405020304" pitchFamily="18" charset="0"/>
                <a:cs typeface="Times New Roman" panose="02020603050405020304" pitchFamily="18" charset="0"/>
              </a:rPr>
              <a:t>.</a:t>
            </a:r>
            <a:r>
              <a:rPr lang="en-US" sz="3200" b="1" dirty="0">
                <a:solidFill>
                  <a:srgbClr val="FFC000"/>
                </a:solidFill>
                <a:effectLst/>
                <a:latin typeface="Times New Roman" panose="02020603050405020304" pitchFamily="18" charset="0"/>
                <a:cs typeface="Times New Roman" panose="02020603050405020304" pitchFamily="18" charset="0"/>
              </a:rPr>
              <a:t>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ITC PRODUCTS                                                                    </a:t>
            </a:r>
          </a:p>
          <a:p>
            <a:r>
              <a:rPr lang="en-US" sz="3200" b="1" dirty="0">
                <a:ln>
                  <a:solidFill>
                    <a:schemeClr val="accent1">
                      <a:shade val="15000"/>
                    </a:schemeClr>
                  </a:solidFill>
                </a:ln>
                <a:solidFill>
                  <a:srgbClr val="FFC000"/>
                </a:solidFill>
                <a:latin typeface="Times New Roman" panose="02020603050405020304" pitchFamily="18" charset="0"/>
                <a:cs typeface="Times New Roman" panose="02020603050405020304" pitchFamily="18" charset="0"/>
              </a:rPr>
              <a:t>2</a:t>
            </a:r>
            <a:r>
              <a:rPr lang="en-US" sz="3200" b="1" dirty="0">
                <a:solidFill>
                  <a:srgbClr val="FFC000"/>
                </a:solidFill>
                <a:latin typeface="Times New Roman" panose="02020603050405020304" pitchFamily="18" charset="0"/>
                <a:cs typeface="Times New Roman" panose="02020603050405020304" pitchFamily="18" charset="0"/>
              </a:rPr>
              <a:t>.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PLATFORM ON WHICH THE WEBSITE</a:t>
            </a:r>
          </a:p>
          <a:p>
            <a:r>
              <a:rPr lang="en-US" sz="3200" b="1" dirty="0">
                <a:ln>
                  <a:solidFill>
                    <a:schemeClr val="accent1">
                      <a:shade val="15000"/>
                    </a:schemeClr>
                  </a:solidFill>
                </a:ln>
                <a:solidFill>
                  <a:schemeClr val="tx1"/>
                </a:solidFill>
                <a:latin typeface="Times New Roman" panose="02020603050405020304" pitchFamily="18" charset="0"/>
                <a:cs typeface="Times New Roman" panose="02020603050405020304" pitchFamily="18" charset="0"/>
              </a:rPr>
              <a:t>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 IS DEVELOPED</a:t>
            </a:r>
          </a:p>
          <a:p>
            <a:r>
              <a:rPr lang="en-US" sz="3200" b="1" dirty="0">
                <a:ln>
                  <a:solidFill>
                    <a:schemeClr val="accent1">
                      <a:shade val="15000"/>
                    </a:schemeClr>
                  </a:solidFill>
                </a:ln>
                <a:solidFill>
                  <a:srgbClr val="FFC000"/>
                </a:solidFill>
                <a:latin typeface="Times New Roman" panose="02020603050405020304" pitchFamily="18" charset="0"/>
                <a:cs typeface="Times New Roman" panose="02020603050405020304" pitchFamily="18" charset="0"/>
              </a:rPr>
              <a:t>3.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TESTING THE WEBSITE</a:t>
            </a:r>
          </a:p>
          <a:p>
            <a:r>
              <a:rPr lang="en-US" sz="3200" b="1" dirty="0">
                <a:ln>
                  <a:solidFill>
                    <a:schemeClr val="accent1">
                      <a:shade val="15000"/>
                    </a:schemeClr>
                  </a:solidFill>
                </a:ln>
                <a:solidFill>
                  <a:srgbClr val="FFC000"/>
                </a:solidFill>
                <a:latin typeface="Times New Roman" panose="02020603050405020304" pitchFamily="18" charset="0"/>
                <a:cs typeface="Times New Roman" panose="02020603050405020304" pitchFamily="18" charset="0"/>
              </a:rPr>
              <a:t>4.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WEBSITE DESIGN MISTAKES TO AVOID</a:t>
            </a:r>
          </a:p>
          <a:p>
            <a:r>
              <a:rPr lang="en-US" sz="3200" b="1" dirty="0">
                <a:ln>
                  <a:solidFill>
                    <a:schemeClr val="accent1">
                      <a:shade val="15000"/>
                    </a:schemeClr>
                  </a:solidFill>
                </a:ln>
                <a:solidFill>
                  <a:srgbClr val="FFC000"/>
                </a:solidFill>
                <a:latin typeface="Times New Roman" panose="02020603050405020304" pitchFamily="18" charset="0"/>
                <a:cs typeface="Times New Roman" panose="02020603050405020304" pitchFamily="18" charset="0"/>
              </a:rPr>
              <a:t>5.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PRACTICES FOR CREATING VISUALLY </a:t>
            </a:r>
          </a:p>
          <a:p>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    APPEALING AND USER-FRIENDLY </a:t>
            </a:r>
          </a:p>
          <a:p>
            <a:r>
              <a:rPr lang="en-US" sz="3200" b="1" dirty="0">
                <a:ln>
                  <a:solidFill>
                    <a:schemeClr val="accent1">
                      <a:shade val="15000"/>
                    </a:schemeClr>
                  </a:solidFill>
                </a:ln>
                <a:solidFill>
                  <a:schemeClr val="tx1"/>
                </a:solidFill>
                <a:latin typeface="Times New Roman" panose="02020603050405020304" pitchFamily="18" charset="0"/>
                <a:cs typeface="Times New Roman" panose="02020603050405020304" pitchFamily="18" charset="0"/>
              </a:rPr>
              <a:t>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WEBSITE</a:t>
            </a:r>
            <a:r>
              <a:rPr lang="en-US" sz="3200" b="1" dirty="0">
                <a:ln>
                  <a:solidFill>
                    <a:schemeClr val="accent1">
                      <a:shade val="15000"/>
                    </a:schemeClr>
                  </a:solidFill>
                </a:ln>
                <a:solidFill>
                  <a:schemeClr val="tx1"/>
                </a:solidFill>
                <a:latin typeface="Times New Roman" panose="02020603050405020304" pitchFamily="18" charset="0"/>
                <a:cs typeface="Times New Roman" panose="02020603050405020304" pitchFamily="18" charset="0"/>
              </a:rPr>
              <a:t>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DESIGNS.</a:t>
            </a:r>
          </a:p>
          <a:p>
            <a:r>
              <a:rPr lang="en-US" sz="3200" b="1" dirty="0">
                <a:ln>
                  <a:solidFill>
                    <a:schemeClr val="accent1">
                      <a:shade val="15000"/>
                    </a:schemeClr>
                  </a:solidFill>
                </a:ln>
                <a:solidFill>
                  <a:srgbClr val="FFC000"/>
                </a:solidFill>
                <a:latin typeface="Times New Roman" panose="02020603050405020304" pitchFamily="18" charset="0"/>
                <a:cs typeface="Times New Roman" panose="02020603050405020304" pitchFamily="18" charset="0"/>
              </a:rPr>
              <a:t>6. </a:t>
            </a:r>
            <a:r>
              <a:rPr lang="en-US" sz="3200" b="1" dirty="0">
                <a:ln>
                  <a:solidFill>
                    <a:schemeClr val="accent1">
                      <a:shade val="15000"/>
                    </a:schemeClr>
                  </a:solidFill>
                </a:ln>
                <a:solidFill>
                  <a:schemeClr val="tx1"/>
                </a:solidFill>
                <a:effectLst/>
                <a:latin typeface="Times New Roman" panose="02020603050405020304" pitchFamily="18" charset="0"/>
                <a:cs typeface="Times New Roman" panose="02020603050405020304" pitchFamily="18" charset="0"/>
              </a:rPr>
              <a:t>LANDING PAGE OF ITC</a:t>
            </a:r>
          </a:p>
        </p:txBody>
      </p:sp>
      <p:sp useBgFill="1">
        <p:nvSpPr>
          <p:cNvPr id="9" name="TextBox 8">
            <a:extLst>
              <a:ext uri="{FF2B5EF4-FFF2-40B4-BE49-F238E27FC236}">
                <a16:creationId xmlns:a16="http://schemas.microsoft.com/office/drawing/2014/main" id="{A569F4E4-2BDE-7533-140E-6084D362DAE7}"/>
              </a:ext>
            </a:extLst>
          </p:cNvPr>
          <p:cNvSpPr txBox="1"/>
          <p:nvPr/>
        </p:nvSpPr>
        <p:spPr>
          <a:xfrm>
            <a:off x="4741818" y="248195"/>
            <a:ext cx="3043646" cy="584775"/>
          </a:xfrm>
          <a:prstGeom prst="rect">
            <a:avLst/>
          </a:prstGeom>
          <a:effectLst/>
        </p:spPr>
        <p:txBody>
          <a:bodyPr wrap="square" rtlCol="0">
            <a:spAutoFit/>
          </a:bodyPr>
          <a:lstStyle/>
          <a:p>
            <a:pPr algn="ctr"/>
            <a:r>
              <a:rPr lang="en-IN" sz="3200" b="1" dirty="0">
                <a:ln>
                  <a:solidFill>
                    <a:schemeClr val="accent1">
                      <a:shade val="15000"/>
                    </a:schemeClr>
                  </a:solidFill>
                </a:ln>
                <a:solidFill>
                  <a:srgbClr val="FFC000"/>
                </a:solidFill>
                <a:latin typeface="Eras Demi ITC" panose="020B0805030504020804" pitchFamily="34" charset="0"/>
              </a:rPr>
              <a:t>CONTENT</a:t>
            </a:r>
            <a:r>
              <a:rPr lang="en-IN" sz="3200" dirty="0">
                <a:ln>
                  <a:solidFill>
                    <a:schemeClr val="accent1">
                      <a:shade val="15000"/>
                    </a:schemeClr>
                  </a:solidFill>
                </a:ln>
                <a:solidFill>
                  <a:srgbClr val="FFC000"/>
                </a:solidFill>
              </a:rPr>
              <a:t> </a:t>
            </a:r>
          </a:p>
        </p:txBody>
      </p:sp>
      <p:sp>
        <p:nvSpPr>
          <p:cNvPr id="2" name="Rectangle: Rounded Corners 1">
            <a:hlinkClick r:id="rId2" action="ppaction://hlinksldjump"/>
            <a:extLst>
              <a:ext uri="{FF2B5EF4-FFF2-40B4-BE49-F238E27FC236}">
                <a16:creationId xmlns:a16="http://schemas.microsoft.com/office/drawing/2014/main" id="{FFECD299-F275-2DD6-20AA-E57AE21DAFCD}"/>
              </a:ext>
            </a:extLst>
          </p:cNvPr>
          <p:cNvSpPr/>
          <p:nvPr/>
        </p:nvSpPr>
        <p:spPr>
          <a:xfrm>
            <a:off x="9199254" y="1084823"/>
            <a:ext cx="1722351" cy="51821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2"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sp>
        <p:nvSpPr>
          <p:cNvPr id="6" name="Rectangle: Rounded Corners 5">
            <a:hlinkClick r:id="rId2" action="ppaction://hlinksldjump"/>
            <a:extLst>
              <a:ext uri="{FF2B5EF4-FFF2-40B4-BE49-F238E27FC236}">
                <a16:creationId xmlns:a16="http://schemas.microsoft.com/office/drawing/2014/main" id="{D89E126E-319E-4F84-4226-D4C9F3EFF161}"/>
              </a:ext>
            </a:extLst>
          </p:cNvPr>
          <p:cNvSpPr/>
          <p:nvPr/>
        </p:nvSpPr>
        <p:spPr>
          <a:xfrm>
            <a:off x="9199254" y="1838405"/>
            <a:ext cx="1772741" cy="51821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3"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sp>
        <p:nvSpPr>
          <p:cNvPr id="10" name="Rectangle: Rounded Corners 9">
            <a:hlinkClick r:id="rId2" action="ppaction://hlinksldjump"/>
            <a:extLst>
              <a:ext uri="{FF2B5EF4-FFF2-40B4-BE49-F238E27FC236}">
                <a16:creationId xmlns:a16="http://schemas.microsoft.com/office/drawing/2014/main" id="{FC661C73-91FD-1E18-3418-F3E1950A0E51}"/>
              </a:ext>
            </a:extLst>
          </p:cNvPr>
          <p:cNvSpPr/>
          <p:nvPr/>
        </p:nvSpPr>
        <p:spPr>
          <a:xfrm>
            <a:off x="9249644" y="2536783"/>
            <a:ext cx="1722351" cy="51821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4"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sp>
        <p:nvSpPr>
          <p:cNvPr id="11" name="Rectangle: Rounded Corners 10">
            <a:hlinkClick r:id="rId2" action="ppaction://hlinksldjump"/>
            <a:extLst>
              <a:ext uri="{FF2B5EF4-FFF2-40B4-BE49-F238E27FC236}">
                <a16:creationId xmlns:a16="http://schemas.microsoft.com/office/drawing/2014/main" id="{05F35AA9-6D84-3010-6679-7CA50254CB58}"/>
              </a:ext>
            </a:extLst>
          </p:cNvPr>
          <p:cNvSpPr/>
          <p:nvPr/>
        </p:nvSpPr>
        <p:spPr>
          <a:xfrm>
            <a:off x="9249644" y="3235161"/>
            <a:ext cx="1722351" cy="51821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5"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sp>
        <p:nvSpPr>
          <p:cNvPr id="12" name="Rectangle: Rounded Corners 11">
            <a:hlinkClick r:id="rId2" action="ppaction://hlinksldjump"/>
            <a:extLst>
              <a:ext uri="{FF2B5EF4-FFF2-40B4-BE49-F238E27FC236}">
                <a16:creationId xmlns:a16="http://schemas.microsoft.com/office/drawing/2014/main" id="{C69A8527-A3D3-D857-D682-5E86CEBFA7DD}"/>
              </a:ext>
            </a:extLst>
          </p:cNvPr>
          <p:cNvSpPr/>
          <p:nvPr/>
        </p:nvSpPr>
        <p:spPr>
          <a:xfrm>
            <a:off x="9249644" y="4224105"/>
            <a:ext cx="1722351" cy="51821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6"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sp>
        <p:nvSpPr>
          <p:cNvPr id="13" name="Rectangle: Rounded Corners 12">
            <a:hlinkClick r:id="rId2" action="ppaction://hlinksldjump"/>
            <a:extLst>
              <a:ext uri="{FF2B5EF4-FFF2-40B4-BE49-F238E27FC236}">
                <a16:creationId xmlns:a16="http://schemas.microsoft.com/office/drawing/2014/main" id="{55BE5E58-A78F-4A9B-4133-1B26A0EE2BD3}"/>
              </a:ext>
            </a:extLst>
          </p:cNvPr>
          <p:cNvSpPr/>
          <p:nvPr/>
        </p:nvSpPr>
        <p:spPr>
          <a:xfrm>
            <a:off x="9224449" y="5052479"/>
            <a:ext cx="1722351" cy="51821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7" action="ppaction://hlinksldjump">
                  <a:extLst>
                    <a:ext uri="{A12FA001-AC4F-418D-AE19-62706E023703}">
                      <ahyp:hlinkClr xmlns:ahyp="http://schemas.microsoft.com/office/drawing/2018/hyperlinkcolor" val="tx"/>
                    </a:ext>
                  </a:extLst>
                </a:hlinkClick>
              </a:rPr>
              <a:t>VIEW</a:t>
            </a:r>
            <a:endParaRPr lang="en-US" sz="1200" b="1" spc="3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6181651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3C1740-210A-2B62-0AB0-2326AA912CE4}"/>
              </a:ext>
            </a:extLst>
          </p:cNvPr>
          <p:cNvSpPr>
            <a:spLocks noGrp="1"/>
          </p:cNvSpPr>
          <p:nvPr>
            <p:ph idx="1"/>
          </p:nvPr>
        </p:nvSpPr>
        <p:spPr>
          <a:xfrm>
            <a:off x="209006" y="1683470"/>
            <a:ext cx="11808823" cy="4926336"/>
          </a:xfrm>
          <a:noFill/>
          <a:effectLst>
            <a:innerShdw blurRad="63500" dist="50800" dir="16200000">
              <a:schemeClr val="tx1">
                <a:alpha val="50000"/>
              </a:schemeClr>
            </a:innerShdw>
          </a:effectLst>
        </p:spPr>
        <p:txBody>
          <a:bodyPr>
            <a:normAutofit fontScale="85000" lnSpcReduction="20000"/>
          </a:bodyPr>
          <a:lstStyle/>
          <a:p>
            <a:pPr marL="0" indent="0">
              <a:buNone/>
            </a:pPr>
            <a:r>
              <a:rPr lang="en-IN" b="1" dirty="0">
                <a:solidFill>
                  <a:srgbClr val="FFC000"/>
                </a:solidFill>
                <a:latin typeface="Comic Sans MS" panose="030F0702030302020204" pitchFamily="66" charset="0"/>
              </a:rPr>
              <a:t> PERSONAL CARE                                                </a:t>
            </a:r>
            <a:r>
              <a:rPr lang="en-IN" sz="3200" b="1" dirty="0">
                <a:solidFill>
                  <a:srgbClr val="FFC000"/>
                </a:solidFill>
                <a:latin typeface="Comic Sans MS" panose="030F0702030302020204" pitchFamily="66" charset="0"/>
              </a:rPr>
              <a:t>EDUCATION</a:t>
            </a:r>
          </a:p>
          <a:p>
            <a:pPr marL="0" indent="0">
              <a:buNone/>
            </a:pPr>
            <a:endParaRPr lang="en-IN" b="1" dirty="0">
              <a:solidFill>
                <a:srgbClr val="FFC000"/>
              </a:solidFill>
              <a:latin typeface="Comic Sans MS" panose="030F0702030302020204" pitchFamily="66" charset="0"/>
            </a:endParaRPr>
          </a:p>
          <a:p>
            <a:pPr marL="0" indent="0">
              <a:buNone/>
            </a:pPr>
            <a:r>
              <a:rPr lang="en-IN" b="1" dirty="0">
                <a:solidFill>
                  <a:srgbClr val="FFC000"/>
                </a:solidFill>
                <a:latin typeface="Comic Sans MS" panose="030F0702030302020204" pitchFamily="66" charset="0"/>
              </a:rPr>
              <a:t>                                       </a:t>
            </a:r>
          </a:p>
          <a:p>
            <a:pPr marL="0" indent="0">
              <a:buNone/>
            </a:pPr>
            <a:endParaRPr lang="en-IN" b="1" dirty="0">
              <a:solidFill>
                <a:srgbClr val="FFC000"/>
              </a:solidFill>
              <a:latin typeface="Comic Sans MS" panose="030F0702030302020204" pitchFamily="66" charset="0"/>
            </a:endParaRPr>
          </a:p>
          <a:p>
            <a:pPr marL="0" indent="0">
              <a:buNone/>
            </a:pPr>
            <a:endParaRPr lang="en-IN" b="1" dirty="0">
              <a:solidFill>
                <a:srgbClr val="FFC000"/>
              </a:solidFill>
              <a:latin typeface="Comic Sans MS" panose="030F0702030302020204" pitchFamily="66" charset="0"/>
            </a:endParaRPr>
          </a:p>
          <a:p>
            <a:pPr marL="0" indent="0">
              <a:buNone/>
            </a:pPr>
            <a:r>
              <a:rPr lang="en-IN" b="1" dirty="0">
                <a:solidFill>
                  <a:srgbClr val="FFC000"/>
                </a:solidFill>
                <a:latin typeface="Comic Sans MS" panose="030F0702030302020204" pitchFamily="66" charset="0"/>
              </a:rPr>
              <a:t>    </a:t>
            </a:r>
          </a:p>
          <a:p>
            <a:pPr marL="0" indent="0">
              <a:buNone/>
            </a:pPr>
            <a:r>
              <a:rPr lang="en-IN" b="1" dirty="0">
                <a:solidFill>
                  <a:srgbClr val="FFC000"/>
                </a:solidFill>
                <a:latin typeface="Comic Sans MS" panose="030F0702030302020204" pitchFamily="66" charset="0"/>
              </a:rPr>
              <a:t>       </a:t>
            </a:r>
          </a:p>
          <a:p>
            <a:pPr marL="0" indent="0">
              <a:buNone/>
            </a:pPr>
            <a:r>
              <a:rPr lang="en-IN" sz="3200" b="1" dirty="0">
                <a:solidFill>
                  <a:srgbClr val="FFC000"/>
                </a:solidFill>
                <a:latin typeface="Comic Sans MS" panose="030F0702030302020204" pitchFamily="66" charset="0"/>
              </a:rPr>
              <a:t>         FOOD</a:t>
            </a:r>
            <a:r>
              <a:rPr lang="en-IN" sz="3200" b="1" dirty="0">
                <a:solidFill>
                  <a:srgbClr val="002060"/>
                </a:solidFill>
                <a:latin typeface="Comic Sans MS" panose="030F0702030302020204" pitchFamily="66" charset="0"/>
              </a:rPr>
              <a:t>                               </a:t>
            </a:r>
          </a:p>
          <a:p>
            <a:pPr marL="0" indent="0">
              <a:buNone/>
            </a:pPr>
            <a:endParaRPr lang="en-IN" b="1" dirty="0">
              <a:solidFill>
                <a:srgbClr val="002060"/>
              </a:solidFill>
              <a:latin typeface="Comic Sans MS" panose="030F0702030302020204" pitchFamily="66" charset="0"/>
            </a:endParaRPr>
          </a:p>
          <a:p>
            <a:pPr marL="0" indent="0">
              <a:buNone/>
            </a:pPr>
            <a:r>
              <a:rPr lang="en-IN" b="1" dirty="0">
                <a:solidFill>
                  <a:srgbClr val="002060"/>
                </a:solidFill>
                <a:latin typeface="Comic Sans MS" panose="030F0702030302020204" pitchFamily="66" charset="0"/>
              </a:rPr>
              <a:t>                                          </a:t>
            </a:r>
            <a:endParaRPr lang="en-IN" sz="3200" b="1" dirty="0">
              <a:solidFill>
                <a:srgbClr val="002060"/>
              </a:solidFill>
              <a:latin typeface="Comic Sans MS" panose="030F0702030302020204" pitchFamily="66" charset="0"/>
            </a:endParaRPr>
          </a:p>
          <a:p>
            <a:pPr marL="0" indent="0">
              <a:buNone/>
            </a:pPr>
            <a:r>
              <a:rPr lang="en-IN" sz="3200" b="1" dirty="0">
                <a:solidFill>
                  <a:srgbClr val="002060"/>
                </a:solidFill>
                <a:latin typeface="Comic Sans MS" panose="030F0702030302020204" pitchFamily="66" charset="0"/>
              </a:rPr>
              <a:t>                                       </a:t>
            </a:r>
          </a:p>
          <a:p>
            <a:pPr marL="0" indent="0">
              <a:buNone/>
            </a:pPr>
            <a:r>
              <a:rPr lang="en-IN" sz="3200" b="1" dirty="0">
                <a:solidFill>
                  <a:srgbClr val="FFC000"/>
                </a:solidFill>
                <a:latin typeface="Comic Sans MS" panose="030F0702030302020204" pitchFamily="66" charset="0"/>
              </a:rPr>
              <a:t>                                         MATCHES &amp; AGARBATTI</a:t>
            </a:r>
          </a:p>
        </p:txBody>
      </p:sp>
      <p:sp>
        <p:nvSpPr>
          <p:cNvPr id="4" name="Title 3">
            <a:extLst>
              <a:ext uri="{FF2B5EF4-FFF2-40B4-BE49-F238E27FC236}">
                <a16:creationId xmlns:a16="http://schemas.microsoft.com/office/drawing/2014/main" id="{374647CC-8D99-14DB-2643-B7C7CD6CE06C}"/>
              </a:ext>
            </a:extLst>
          </p:cNvPr>
          <p:cNvSpPr txBox="1">
            <a:spLocks noGrp="1"/>
          </p:cNvSpPr>
          <p:nvPr>
            <p:ph type="title"/>
          </p:nvPr>
        </p:nvSpPr>
        <p:spPr>
          <a:xfrm>
            <a:off x="883186" y="467129"/>
            <a:ext cx="10183383" cy="1311128"/>
          </a:xfrm>
          <a:prstGeom prst="rect">
            <a:avLst/>
          </a:prstGeom>
          <a:noFill/>
        </p:spPr>
        <p:txBody>
          <a:bodyPr wrap="square" rtlCol="0">
            <a:spAutoFit/>
          </a:bodyPr>
          <a:lstStyle/>
          <a:p>
            <a:pPr algn="ctr"/>
            <a:r>
              <a:rPr lang="en-IN" sz="88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rPr>
              <a:t>ITC PRODUCTS</a:t>
            </a:r>
            <a:endParaRPr lang="en-IN" sz="7200" b="1" dirty="0">
              <a:solidFill>
                <a:schemeClr val="bg1"/>
              </a:solidFill>
              <a:effectLst>
                <a:outerShdw blurRad="101600" dist="101600" dir="7200000" sx="103000" sy="103000" algn="ctr" rotWithShape="0">
                  <a:srgbClr val="000000">
                    <a:alpha val="81000"/>
                  </a:srgbClr>
                </a:outerShdw>
              </a:effectLst>
              <a:latin typeface="Eras Demi ITC" panose="020B0805030504020804" pitchFamily="34" charset="0"/>
              <a:cs typeface="Times New Roman" panose="02020603050405020304" pitchFamily="18" charset="0"/>
            </a:endParaRPr>
          </a:p>
        </p:txBody>
      </p:sp>
      <p:sp>
        <p:nvSpPr>
          <p:cNvPr id="5" name="Rectangle: Rounded Corners 4">
            <a:hlinkClick r:id="rId3" action="ppaction://hlinksldjump"/>
            <a:extLst>
              <a:ext uri="{FF2B5EF4-FFF2-40B4-BE49-F238E27FC236}">
                <a16:creationId xmlns:a16="http://schemas.microsoft.com/office/drawing/2014/main" id="{11116726-14D9-5619-32EB-E5697BA265B1}"/>
              </a:ext>
            </a:extLst>
          </p:cNvPr>
          <p:cNvSpPr/>
          <p:nvPr/>
        </p:nvSpPr>
        <p:spPr>
          <a:xfrm>
            <a:off x="9322526" y="2107918"/>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latin typeface="Poppins" panose="00000500000000000000" pitchFamily="2" charset="0"/>
                <a:cs typeface="Poppins" panose="00000500000000000000" pitchFamily="2" charset="0"/>
              </a:rPr>
              <a:t>CLASSMATE</a:t>
            </a:r>
          </a:p>
        </p:txBody>
      </p:sp>
      <p:sp>
        <p:nvSpPr>
          <p:cNvPr id="6" name="Rectangle: Rounded Corners 5">
            <a:hlinkClick r:id="rId4" action="ppaction://hlinksldjump"/>
            <a:extLst>
              <a:ext uri="{FF2B5EF4-FFF2-40B4-BE49-F238E27FC236}">
                <a16:creationId xmlns:a16="http://schemas.microsoft.com/office/drawing/2014/main" id="{E06EE663-733C-6EAB-60EF-9F755C6AEADB}"/>
              </a:ext>
            </a:extLst>
          </p:cNvPr>
          <p:cNvSpPr/>
          <p:nvPr/>
        </p:nvSpPr>
        <p:spPr>
          <a:xfrm>
            <a:off x="608866" y="2161350"/>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5" action="ppaction://hlinksldjump">
                  <a:extLst>
                    <a:ext uri="{A12FA001-AC4F-418D-AE19-62706E023703}">
                      <ahyp:hlinkClr xmlns:ahyp="http://schemas.microsoft.com/office/drawing/2018/hyperlinkcolor" val="tx"/>
                    </a:ext>
                  </a:extLst>
                </a:hlinkClick>
              </a:rPr>
              <a:t>FIAMA</a:t>
            </a:r>
            <a:endParaRPr lang="en-US" sz="1200" b="1" spc="300" dirty="0">
              <a:solidFill>
                <a:schemeClr val="bg1"/>
              </a:solidFill>
              <a:latin typeface="Poppins" panose="00000500000000000000" pitchFamily="2" charset="0"/>
              <a:cs typeface="Poppins" panose="00000500000000000000" pitchFamily="2" charset="0"/>
            </a:endParaRPr>
          </a:p>
        </p:txBody>
      </p:sp>
      <p:sp>
        <p:nvSpPr>
          <p:cNvPr id="7" name="Rectangle: Rounded Corners 6">
            <a:hlinkClick r:id="rId4" action="ppaction://hlinksldjump"/>
            <a:extLst>
              <a:ext uri="{FF2B5EF4-FFF2-40B4-BE49-F238E27FC236}">
                <a16:creationId xmlns:a16="http://schemas.microsoft.com/office/drawing/2014/main" id="{945DF956-070C-3845-E1B6-6B8AE376E661}"/>
              </a:ext>
            </a:extLst>
          </p:cNvPr>
          <p:cNvSpPr/>
          <p:nvPr/>
        </p:nvSpPr>
        <p:spPr>
          <a:xfrm>
            <a:off x="1053003" y="5898584"/>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latin typeface="Poppins" panose="00000500000000000000" pitchFamily="2" charset="0"/>
                <a:cs typeface="Poppins" panose="00000500000000000000" pitchFamily="2" charset="0"/>
              </a:rPr>
              <a:t>KITCHENS OF INDIA</a:t>
            </a:r>
          </a:p>
        </p:txBody>
      </p:sp>
      <p:sp>
        <p:nvSpPr>
          <p:cNvPr id="8" name="Rectangle: Rounded Corners 7">
            <a:hlinkClick r:id="rId4" action="ppaction://hlinksldjump"/>
            <a:extLst>
              <a:ext uri="{FF2B5EF4-FFF2-40B4-BE49-F238E27FC236}">
                <a16:creationId xmlns:a16="http://schemas.microsoft.com/office/drawing/2014/main" id="{01195B7B-E492-DDAA-A779-A1E18D6954E4}"/>
              </a:ext>
            </a:extLst>
          </p:cNvPr>
          <p:cNvSpPr/>
          <p:nvPr/>
        </p:nvSpPr>
        <p:spPr>
          <a:xfrm>
            <a:off x="8365596" y="5115525"/>
            <a:ext cx="1913860" cy="619782"/>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lang="en-US" sz="1200" b="1" spc="300" dirty="0">
                <a:solidFill>
                  <a:schemeClr val="bg1"/>
                </a:solidFill>
                <a:latin typeface="Poppins" panose="00000500000000000000" pitchFamily="2" charset="0"/>
                <a:cs typeface="Poppins" panose="00000500000000000000" pitchFamily="2" charset="0"/>
                <a:hlinkClick r:id="rId6" action="ppaction://hlinksldjump">
                  <a:extLst>
                    <a:ext uri="{A12FA001-AC4F-418D-AE19-62706E023703}">
                      <ahyp:hlinkClr xmlns:ahyp="http://schemas.microsoft.com/office/drawing/2018/hyperlinkcolor" val="tx"/>
                    </a:ext>
                  </a:extLst>
                </a:hlinkClick>
              </a:rPr>
              <a:t>MANGALDEEP</a:t>
            </a:r>
            <a:endParaRPr lang="en-US" sz="1200" b="1" spc="3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42277760"/>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aintBrush trans="9000" brushSize="9"/>
                    </a14:imgEffect>
                    <a14:imgEffect>
                      <a14:sharpenSoften amount="-13000"/>
                    </a14:imgEffect>
                    <a14:imgEffect>
                      <a14:colorTemperature colorTemp="5940"/>
                    </a14:imgEffect>
                    <a14:imgEffect>
                      <a14:saturation sat="112000"/>
                    </a14:imgEffect>
                  </a14:imgLayer>
                </a14:imgProps>
              </a:ext>
            </a:extLst>
          </a:blip>
          <a:srcRect/>
          <a:tile tx="63500" ty="1219200" sx="100000" sy="100000" flip="none" algn="t"/>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3724AF3-46FE-400D-C9E8-98715F1AECF7}"/>
              </a:ext>
            </a:extLst>
          </p:cNvPr>
          <p:cNvSpPr/>
          <p:nvPr/>
        </p:nvSpPr>
        <p:spPr>
          <a:xfrm>
            <a:off x="979714" y="509451"/>
            <a:ext cx="10541726" cy="58652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descr="NJFHGUSGS">
            <a:extLst>
              <a:ext uri="{FF2B5EF4-FFF2-40B4-BE49-F238E27FC236}">
                <a16:creationId xmlns:a16="http://schemas.microsoft.com/office/drawing/2014/main" id="{4DC0FF45-BD29-40E4-9A13-250E28CA5B14}"/>
              </a:ext>
              <a:ext uri="{C183D7F6-B498-43B3-948B-1728B52AA6E4}">
                <adec:decorative xmlns:adec="http://schemas.microsoft.com/office/drawing/2017/decorative" val="0"/>
              </a:ext>
            </a:extLst>
          </p:cNvPr>
          <p:cNvSpPr/>
          <p:nvPr/>
        </p:nvSpPr>
        <p:spPr>
          <a:xfrm>
            <a:off x="821870" y="355326"/>
            <a:ext cx="11529058" cy="5695354"/>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l">
              <a:buFont typeface="Arial" panose="020B0604020202020204" pitchFamily="34" charset="0"/>
              <a:buChar char="•"/>
            </a:pPr>
            <a:r>
              <a:rPr lang="en-US" sz="2800" b="1" u="sng" dirty="0">
                <a:solidFill>
                  <a:schemeClr val="tx1">
                    <a:lumMod val="95000"/>
                    <a:lumOff val="5000"/>
                  </a:schemeClr>
                </a:solidFill>
                <a:effectLst/>
                <a:latin typeface="Bahnschrift SemiBold" panose="020B0502040204020203" pitchFamily="34" charset="0"/>
              </a:rPr>
              <a:t>Authentic Indian Cuisine</a:t>
            </a:r>
            <a:r>
              <a:rPr lang="en-US" sz="2800" b="1" i="0" dirty="0">
                <a:solidFill>
                  <a:srgbClr val="69114A"/>
                </a:solidFill>
                <a:effectLst/>
                <a:latin typeface="Bahnschrift SemiBold" panose="020B0502040204020203" pitchFamily="34" charset="0"/>
              </a:rPr>
              <a:t>: </a:t>
            </a:r>
            <a:r>
              <a:rPr lang="en-US" sz="2800" b="1" i="0" dirty="0">
                <a:solidFill>
                  <a:srgbClr val="002060"/>
                </a:solidFill>
                <a:effectLst/>
                <a:latin typeface="Bahnschrift SemiBold" panose="020B0502040204020203" pitchFamily="34" charset="0"/>
              </a:rPr>
              <a:t>Offers a diverse range of ready-to-eat Indian gourmet dishes crafted with authentic recipes passed down through generations.</a:t>
            </a:r>
          </a:p>
          <a:p>
            <a:pPr algn="l">
              <a:buFont typeface="Arial" panose="020B0604020202020204" pitchFamily="34" charset="0"/>
              <a:buChar char="•"/>
            </a:pPr>
            <a:r>
              <a:rPr lang="en-US" sz="2800" b="1" u="sng" dirty="0">
                <a:solidFill>
                  <a:schemeClr val="tx1">
                    <a:lumMod val="95000"/>
                    <a:lumOff val="5000"/>
                  </a:schemeClr>
                </a:solidFill>
                <a:effectLst/>
                <a:latin typeface="Bahnschrift SemiBold" panose="020B0502040204020203" pitchFamily="34" charset="0"/>
              </a:rPr>
              <a:t>High-Quality Ingredients: </a:t>
            </a:r>
            <a:r>
              <a:rPr lang="en-US" sz="2800" b="1" i="0" dirty="0">
                <a:solidFill>
                  <a:srgbClr val="002060"/>
                </a:solidFill>
                <a:effectLst/>
                <a:latin typeface="Bahnschrift SemiBold" panose="020B0502040204020203" pitchFamily="34" charset="0"/>
              </a:rPr>
              <a:t>Emphasizes the use of premium ingredients sourced from across India to ensure the authenticity and flavor of each dish.</a:t>
            </a:r>
          </a:p>
          <a:p>
            <a:pPr algn="l">
              <a:buFont typeface="Arial" panose="020B0604020202020204" pitchFamily="34" charset="0"/>
              <a:buChar char="•"/>
            </a:pPr>
            <a:r>
              <a:rPr lang="en-US" sz="2800" b="1" i="0" u="sng" dirty="0">
                <a:solidFill>
                  <a:schemeClr val="tx1">
                    <a:lumMod val="95000"/>
                    <a:lumOff val="5000"/>
                  </a:schemeClr>
                </a:solidFill>
                <a:effectLst/>
                <a:latin typeface="Bahnschrift SemiBold" panose="020B0502040204020203" pitchFamily="34" charset="0"/>
              </a:rPr>
              <a:t>Convenient Dining: </a:t>
            </a:r>
            <a:r>
              <a:rPr lang="en-US" sz="2800" b="1" i="0" dirty="0">
                <a:solidFill>
                  <a:srgbClr val="002060"/>
                </a:solidFill>
                <a:effectLst/>
                <a:latin typeface="Bahnschrift SemiBold" panose="020B0502040204020203" pitchFamily="34" charset="0"/>
              </a:rPr>
              <a:t>Provides a convenient way for consumers to enjoy authentic Indian cuisine at home, maintaining the integrity of traditional recipes while offering ease of preparation.</a:t>
            </a:r>
          </a:p>
        </p:txBody>
      </p:sp>
      <p:sp>
        <p:nvSpPr>
          <p:cNvPr id="5" name="Title 3">
            <a:extLst>
              <a:ext uri="{FF2B5EF4-FFF2-40B4-BE49-F238E27FC236}">
                <a16:creationId xmlns:a16="http://schemas.microsoft.com/office/drawing/2014/main" id="{6A93E034-446A-5CAC-FF80-AFAB949C24C5}"/>
              </a:ext>
            </a:extLst>
          </p:cNvPr>
          <p:cNvSpPr txBox="1">
            <a:spLocks/>
          </p:cNvSpPr>
          <p:nvPr/>
        </p:nvSpPr>
        <p:spPr>
          <a:xfrm>
            <a:off x="1550125" y="208900"/>
            <a:ext cx="9091749"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7200" b="1" dirty="0">
                <a:solidFill>
                  <a:schemeClr val="accent2">
                    <a:lumMod val="50000"/>
                  </a:schemeClr>
                </a:solidFill>
                <a:effectLst>
                  <a:outerShdw blurRad="101600" dist="101600" dir="7200000" sx="103000" sy="103000" algn="ctr" rotWithShape="0">
                    <a:schemeClr val="bg1">
                      <a:alpha val="81000"/>
                    </a:schemeClr>
                  </a:outerShdw>
                </a:effectLst>
                <a:latin typeface="Eras Demi ITC" panose="020B0805030504020804" pitchFamily="34" charset="0"/>
                <a:cs typeface="Times New Roman" panose="02020603050405020304" pitchFamily="18" charset="0"/>
              </a:rPr>
              <a:t>KITCHENS OF INDIA</a:t>
            </a:r>
          </a:p>
        </p:txBody>
      </p:sp>
      <p:sp>
        <p:nvSpPr>
          <p:cNvPr id="7" name="Isosceles Triangle 6">
            <a:extLst>
              <a:ext uri="{FF2B5EF4-FFF2-40B4-BE49-F238E27FC236}">
                <a16:creationId xmlns:a16="http://schemas.microsoft.com/office/drawing/2014/main" id="{EB470DFB-B096-BCD2-A72E-F34D9A49CB88}"/>
              </a:ext>
            </a:extLst>
          </p:cNvPr>
          <p:cNvSpPr/>
          <p:nvPr/>
        </p:nvSpPr>
        <p:spPr>
          <a:xfrm>
            <a:off x="9707880" y="5107577"/>
            <a:ext cx="2383971" cy="1750423"/>
          </a:xfrm>
          <a:prstGeom prst="triangle">
            <a:avLst/>
          </a:prstGeom>
          <a:solidFill>
            <a:schemeClr val="lt1">
              <a:alpha val="5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406D3303-C658-18E6-0FE2-8B6E26471F4B}"/>
              </a:ext>
            </a:extLst>
          </p:cNvPr>
          <p:cNvSpPr/>
          <p:nvPr/>
        </p:nvSpPr>
        <p:spPr>
          <a:xfrm rot="10800000">
            <a:off x="-179611" y="-404975"/>
            <a:ext cx="1800496" cy="1776602"/>
          </a:xfrm>
          <a:prstGeom prst="triangle">
            <a:avLst/>
          </a:prstGeom>
          <a:solidFill>
            <a:schemeClr val="lt1">
              <a:alpha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34604414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25389-49DE-72B6-80C0-35D7EE289838}"/>
              </a:ext>
            </a:extLst>
          </p:cNvPr>
          <p:cNvSpPr>
            <a:spLocks noGrp="1"/>
          </p:cNvSpPr>
          <p:nvPr>
            <p:ph idx="1"/>
          </p:nvPr>
        </p:nvSpPr>
        <p:spPr>
          <a:xfrm>
            <a:off x="579120" y="1770566"/>
            <a:ext cx="7141029" cy="4604292"/>
          </a:xfrm>
        </p:spPr>
        <p:txBody>
          <a:bodyPr>
            <a:normAutofit lnSpcReduction="10000"/>
          </a:bodyPr>
          <a:lstStyle/>
          <a:p>
            <a:pPr algn="l">
              <a:buFont typeface="Arial" panose="020B0604020202020204" pitchFamily="34" charset="0"/>
              <a:buChar char="•"/>
            </a:pPr>
            <a:r>
              <a:rPr lang="en-US" sz="2600" dirty="0">
                <a:solidFill>
                  <a:srgbClr val="FFC000"/>
                </a:solidFill>
                <a:latin typeface="Bahnschrift SemiBold" panose="020B0502040204020203" pitchFamily="34" charset="0"/>
              </a:rPr>
              <a:t>Fiama offers a range of innovative personal care products designed to enhance the bathing experience and promote overall well-being.</a:t>
            </a:r>
          </a:p>
          <a:p>
            <a:pPr algn="l">
              <a:buFont typeface="Arial" panose="020B0604020202020204" pitchFamily="34" charset="0"/>
              <a:buChar char="•"/>
            </a:pPr>
            <a:r>
              <a:rPr lang="en-US" sz="2600" dirty="0">
                <a:solidFill>
                  <a:srgbClr val="FFC000"/>
                </a:solidFill>
                <a:latin typeface="Bahnschrift SemiBold" panose="020B0502040204020203" pitchFamily="34" charset="0"/>
              </a:rPr>
              <a:t>The brand emphasizes advanced formulations enriched with natural ingredients and cutting-edge technology to deliver effective and luxurious skincare solutions.</a:t>
            </a:r>
          </a:p>
          <a:p>
            <a:pPr algn="l">
              <a:buFont typeface="Arial" panose="020B0604020202020204" pitchFamily="34" charset="0"/>
              <a:buChar char="•"/>
            </a:pPr>
            <a:r>
              <a:rPr lang="en-US" sz="2600" dirty="0">
                <a:solidFill>
                  <a:srgbClr val="FFC000"/>
                </a:solidFill>
                <a:latin typeface="Bahnschrift SemiBold" panose="020B0502040204020203" pitchFamily="34" charset="0"/>
              </a:rPr>
              <a:t>Fiama products are crafted to provide a sensory experience, combining delightful fragrances, luxurious textures, and indulgent ingredients to elevate the bathing ritual.</a:t>
            </a:r>
          </a:p>
          <a:p>
            <a:endParaRPr lang="en-IN" dirty="0"/>
          </a:p>
        </p:txBody>
      </p:sp>
      <p:sp>
        <p:nvSpPr>
          <p:cNvPr id="4" name="Title 3">
            <a:extLst>
              <a:ext uri="{FF2B5EF4-FFF2-40B4-BE49-F238E27FC236}">
                <a16:creationId xmlns:a16="http://schemas.microsoft.com/office/drawing/2014/main" id="{0F6D52D0-0321-C481-0CBA-A01C4EE6C42E}"/>
              </a:ext>
            </a:extLst>
          </p:cNvPr>
          <p:cNvSpPr txBox="1">
            <a:spLocks noGrp="1"/>
          </p:cNvSpPr>
          <p:nvPr>
            <p:ph type="title"/>
          </p:nvPr>
        </p:nvSpPr>
        <p:spPr>
          <a:xfrm>
            <a:off x="838200" y="483142"/>
            <a:ext cx="10515600"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b="1" dirty="0">
                <a:solidFill>
                  <a:srgbClr val="E11461"/>
                </a:solidFill>
                <a:effectLst>
                  <a:outerShdw blurRad="101600" dist="101600" dir="7200000" sx="103000" sy="103000" algn="ctr" rotWithShape="0">
                    <a:schemeClr val="tx1">
                      <a:alpha val="81000"/>
                    </a:schemeClr>
                  </a:outerShdw>
                </a:effectLst>
                <a:latin typeface="Eras Demi ITC" panose="020B0805030504020804" pitchFamily="34" charset="0"/>
                <a:cs typeface="Times New Roman" panose="02020603050405020304" pitchFamily="18" charset="0"/>
              </a:rPr>
              <a:t>FIAMA</a:t>
            </a:r>
          </a:p>
        </p:txBody>
      </p:sp>
      <p:sp>
        <p:nvSpPr>
          <p:cNvPr id="7" name="Isosceles Triangle 6">
            <a:extLst>
              <a:ext uri="{FF2B5EF4-FFF2-40B4-BE49-F238E27FC236}">
                <a16:creationId xmlns:a16="http://schemas.microsoft.com/office/drawing/2014/main" id="{9B6747F8-0DF1-FD2C-E3E2-11C1E39512EA}"/>
              </a:ext>
            </a:extLst>
          </p:cNvPr>
          <p:cNvSpPr/>
          <p:nvPr/>
        </p:nvSpPr>
        <p:spPr>
          <a:xfrm rot="10800000">
            <a:off x="9901645" y="-168049"/>
            <a:ext cx="2407920" cy="1698171"/>
          </a:xfrm>
          <a:prstGeom prst="triangle">
            <a:avLst/>
          </a:prstGeom>
          <a:solidFill>
            <a:schemeClr val="bg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2458FC8F-D0CC-F28B-21D3-6DCFBD732E69}"/>
              </a:ext>
            </a:extLst>
          </p:cNvPr>
          <p:cNvSpPr/>
          <p:nvPr/>
        </p:nvSpPr>
        <p:spPr>
          <a:xfrm>
            <a:off x="-192677" y="5955779"/>
            <a:ext cx="2231571" cy="1123406"/>
          </a:xfrm>
          <a:prstGeom prst="triangle">
            <a:avLst/>
          </a:prstGeom>
          <a:solidFill>
            <a:schemeClr val="lt1">
              <a:alpha val="1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Picture 1">
            <a:extLst>
              <a:ext uri="{FF2B5EF4-FFF2-40B4-BE49-F238E27FC236}">
                <a16:creationId xmlns:a16="http://schemas.microsoft.com/office/drawing/2014/main" id="{ECDCC52D-E6D0-2642-D47A-765033732DD0}"/>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9000"/>
                    </a14:imgEffect>
                  </a14:imgLayer>
                </a14:imgProps>
              </a:ext>
            </a:extLst>
          </a:blip>
          <a:stretch>
            <a:fillRect/>
          </a:stretch>
        </p:blipFill>
        <p:spPr>
          <a:xfrm rot="21324102">
            <a:off x="7267514" y="1955439"/>
            <a:ext cx="4796945" cy="4604292"/>
          </a:xfrm>
          <a:prstGeom prst="rect">
            <a:avLst/>
          </a:prstGeom>
          <a:effectLst>
            <a:outerShdw blurRad="50800" dist="50800" dir="5400000" algn="ctr" rotWithShape="0">
              <a:srgbClr val="000000">
                <a:alpha val="87000"/>
              </a:srgbClr>
            </a:outerShdw>
            <a:softEdge rad="558800"/>
          </a:effectLst>
        </p:spPr>
      </p:pic>
    </p:spTree>
    <p:extLst>
      <p:ext uri="{BB962C8B-B14F-4D97-AF65-F5344CB8AC3E}">
        <p14:creationId xmlns:p14="http://schemas.microsoft.com/office/powerpoint/2010/main" val="187007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94D815-F4D4-3380-D5A1-6349D1EE90E2}"/>
              </a:ext>
            </a:extLst>
          </p:cNvPr>
          <p:cNvSpPr>
            <a:spLocks noGrp="1"/>
          </p:cNvSpPr>
          <p:nvPr>
            <p:ph idx="1"/>
          </p:nvPr>
        </p:nvSpPr>
        <p:spPr>
          <a:xfrm>
            <a:off x="168728" y="1316174"/>
            <a:ext cx="7655924" cy="5315182"/>
          </a:xfrm>
          <a:noFill/>
        </p:spPr>
        <p:txBody>
          <a:bodyPr>
            <a:normAutofit/>
          </a:bodyPr>
          <a:lstStyle/>
          <a:p>
            <a:pPr algn="l">
              <a:buFont typeface="Arial" panose="020B0604020202020204" pitchFamily="34" charset="0"/>
              <a:buChar char="•"/>
            </a:pPr>
            <a:r>
              <a:rPr lang="en-US" sz="2600" dirty="0">
                <a:solidFill>
                  <a:srgbClr val="FFC000"/>
                </a:solidFill>
                <a:latin typeface="Bahnschrift SemiBold" panose="020B0502040204020203" pitchFamily="34" charset="0"/>
              </a:rPr>
              <a:t>Classmate provides a wide range of school and office stationery products, including notebooks, pens, pencils, and art supplies, essential for students and professionals alike.</a:t>
            </a:r>
          </a:p>
          <a:p>
            <a:pPr algn="l">
              <a:buFont typeface="Arial" panose="020B0604020202020204" pitchFamily="34" charset="0"/>
              <a:buChar char="•"/>
            </a:pPr>
            <a:r>
              <a:rPr lang="en-US" sz="2600" dirty="0">
                <a:solidFill>
                  <a:srgbClr val="FFC000"/>
                </a:solidFill>
                <a:latin typeface="Bahnschrift SemiBold" panose="020B0502040204020203" pitchFamily="34" charset="0"/>
              </a:rPr>
              <a:t>The brand is known for its commitment to quality and durability, ensuring that its products withstand the rigors of daily use and provide a reliable platform for learning and creativity.</a:t>
            </a:r>
          </a:p>
          <a:p>
            <a:pPr algn="l">
              <a:buFont typeface="Arial" panose="020B0604020202020204" pitchFamily="34" charset="0"/>
              <a:buChar char="•"/>
            </a:pPr>
            <a:r>
              <a:rPr lang="en-US" sz="2600" dirty="0">
                <a:solidFill>
                  <a:srgbClr val="FFC000"/>
                </a:solidFill>
                <a:latin typeface="Bahnschrift SemiBold" panose="020B0502040204020203" pitchFamily="34" charset="0"/>
              </a:rPr>
              <a:t>Classmate continuously innovates its product offerings to meet the evolving needs of its consumers, while also prioritizing sustainability initiatives to minimize environmental impact across its supply chain.</a:t>
            </a:r>
          </a:p>
          <a:p>
            <a:endParaRPr lang="en-IN" dirty="0"/>
          </a:p>
        </p:txBody>
      </p:sp>
      <p:sp>
        <p:nvSpPr>
          <p:cNvPr id="4" name="Title 3">
            <a:extLst>
              <a:ext uri="{FF2B5EF4-FFF2-40B4-BE49-F238E27FC236}">
                <a16:creationId xmlns:a16="http://schemas.microsoft.com/office/drawing/2014/main" id="{B98A9A0A-0638-0992-1FEF-5F509A075B05}"/>
              </a:ext>
            </a:extLst>
          </p:cNvPr>
          <p:cNvSpPr txBox="1">
            <a:spLocks noGrp="1"/>
          </p:cNvSpPr>
          <p:nvPr>
            <p:ph type="title"/>
          </p:nvPr>
        </p:nvSpPr>
        <p:spPr>
          <a:xfrm>
            <a:off x="364671" y="226644"/>
            <a:ext cx="10515600"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rPr>
              <a:t>EDUCATION</a:t>
            </a:r>
          </a:p>
        </p:txBody>
      </p:sp>
      <p:pic>
        <p:nvPicPr>
          <p:cNvPr id="10" name="Picture 9">
            <a:extLst>
              <a:ext uri="{FF2B5EF4-FFF2-40B4-BE49-F238E27FC236}">
                <a16:creationId xmlns:a16="http://schemas.microsoft.com/office/drawing/2014/main" id="{388E6067-0EEF-0010-2E44-973E752EF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652" y="2220687"/>
            <a:ext cx="4367348" cy="4637314"/>
          </a:xfrm>
          <a:prstGeom prst="rect">
            <a:avLst/>
          </a:prstGeom>
        </p:spPr>
      </p:pic>
      <p:pic>
        <p:nvPicPr>
          <p:cNvPr id="12" name="Picture 11">
            <a:extLst>
              <a:ext uri="{FF2B5EF4-FFF2-40B4-BE49-F238E27FC236}">
                <a16:creationId xmlns:a16="http://schemas.microsoft.com/office/drawing/2014/main" id="{F542FD42-8990-AC16-822C-AB5A3B86BF91}"/>
              </a:ext>
            </a:extLst>
          </p:cNvPr>
          <p:cNvPicPr>
            <a:picLocks noChangeAspect="1"/>
          </p:cNvPicPr>
          <p:nvPr/>
        </p:nvPicPr>
        <p:blipFill rotWithShape="1">
          <a:blip r:embed="rId3">
            <a:extLst>
              <a:ext uri="{28A0092B-C50C-407E-A947-70E740481C1C}">
                <a14:useLocalDpi xmlns:a14="http://schemas.microsoft.com/office/drawing/2010/main" val="0"/>
              </a:ext>
            </a:extLst>
          </a:blip>
          <a:srcRect l="17502" t="27368" r="22708" b="2596"/>
          <a:stretch/>
        </p:blipFill>
        <p:spPr>
          <a:xfrm>
            <a:off x="7380513" y="231182"/>
            <a:ext cx="4642759" cy="1716696"/>
          </a:xfrm>
          <a:prstGeom prst="rect">
            <a:avLst/>
          </a:prstGeom>
        </p:spPr>
      </p:pic>
      <p:sp>
        <p:nvSpPr>
          <p:cNvPr id="13" name="Isosceles Triangle 12">
            <a:extLst>
              <a:ext uri="{FF2B5EF4-FFF2-40B4-BE49-F238E27FC236}">
                <a16:creationId xmlns:a16="http://schemas.microsoft.com/office/drawing/2014/main" id="{FBF0F013-5A97-C925-BECE-0B4131F691E4}"/>
              </a:ext>
            </a:extLst>
          </p:cNvPr>
          <p:cNvSpPr/>
          <p:nvPr/>
        </p:nvSpPr>
        <p:spPr>
          <a:xfrm rot="10800000">
            <a:off x="6210944" y="0"/>
            <a:ext cx="1169569" cy="979717"/>
          </a:xfrm>
          <a:prstGeom prst="triangle">
            <a:avLst/>
          </a:prstGeom>
          <a:solidFill>
            <a:schemeClr val="bg1">
              <a:alpha val="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570370"/>
      </p:ext>
    </p:extLst>
  </p:cSld>
  <p:clrMapOvr>
    <a:masterClrMapping/>
  </p:clrMapOvr>
  <mc:AlternateContent xmlns:mc="http://schemas.openxmlformats.org/markup-compatibility/2006" xmlns:p14="http://schemas.microsoft.com/office/powerpoint/2010/main">
    <mc:Choice Requires="p14">
      <p:transition spd="slow" p14:dur="3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1D2401CA-D92E-1DAB-E2FF-9B510247D952}"/>
              </a:ext>
            </a:extLst>
          </p:cNvPr>
          <p:cNvSpPr txBox="1">
            <a:spLocks/>
          </p:cNvSpPr>
          <p:nvPr/>
        </p:nvSpPr>
        <p:spPr>
          <a:xfrm>
            <a:off x="838200" y="483142"/>
            <a:ext cx="10515600"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b="1" dirty="0">
                <a:solidFill>
                  <a:schemeClr val="bg1"/>
                </a:solidFill>
                <a:effectLst>
                  <a:outerShdw blurRad="101600" dist="101600" dir="7200000" sx="103000" sy="103000" algn="ctr" rotWithShape="0">
                    <a:schemeClr val="tx1">
                      <a:alpha val="81000"/>
                    </a:schemeClr>
                  </a:outerShdw>
                </a:effectLst>
                <a:latin typeface="Eras Demi ITC" panose="020B0805030504020804" pitchFamily="34" charset="0"/>
                <a:cs typeface="Times New Roman" panose="02020603050405020304" pitchFamily="18" charset="0"/>
              </a:rPr>
              <a:t>MANGALDEEP</a:t>
            </a:r>
          </a:p>
        </p:txBody>
      </p:sp>
      <p:sp>
        <p:nvSpPr>
          <p:cNvPr id="11" name="Content Placeholder 2">
            <a:extLst>
              <a:ext uri="{FF2B5EF4-FFF2-40B4-BE49-F238E27FC236}">
                <a16:creationId xmlns:a16="http://schemas.microsoft.com/office/drawing/2014/main" id="{2CA30700-1887-0C65-26CF-4CB63AE609DF}"/>
              </a:ext>
            </a:extLst>
          </p:cNvPr>
          <p:cNvSpPr txBox="1">
            <a:spLocks/>
          </p:cNvSpPr>
          <p:nvPr/>
        </p:nvSpPr>
        <p:spPr>
          <a:xfrm>
            <a:off x="579120" y="1770566"/>
            <a:ext cx="7141029" cy="46042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3" name="TextBox 12">
            <a:extLst>
              <a:ext uri="{FF2B5EF4-FFF2-40B4-BE49-F238E27FC236}">
                <a16:creationId xmlns:a16="http://schemas.microsoft.com/office/drawing/2014/main" id="{F828B566-C453-3935-3E88-EF5D5AA79F8D}"/>
              </a:ext>
            </a:extLst>
          </p:cNvPr>
          <p:cNvSpPr txBox="1"/>
          <p:nvPr/>
        </p:nvSpPr>
        <p:spPr>
          <a:xfrm>
            <a:off x="579120" y="1404487"/>
            <a:ext cx="10774680" cy="6401753"/>
          </a:xfrm>
          <a:prstGeom prst="rect">
            <a:avLst/>
          </a:prstGeom>
          <a:noFill/>
        </p:spPr>
        <p:txBody>
          <a:bodyPr wrap="square">
            <a:spAutoFit/>
          </a:bodyPr>
          <a:lstStyle/>
          <a:p>
            <a:r>
              <a:rPr lang="en-US" sz="2000" b="1" u="sng" dirty="0">
                <a:solidFill>
                  <a:schemeClr val="accent2">
                    <a:lumMod val="60000"/>
                    <a:lumOff val="40000"/>
                  </a:schemeClr>
                </a:solidFill>
                <a:latin typeface="Bahnschrift SemiBold" panose="020B0502040204020203" pitchFamily="34" charset="0"/>
              </a:rPr>
              <a:t>Spiritual Offerings</a:t>
            </a:r>
            <a:r>
              <a:rPr lang="en-US" sz="2000" b="1" dirty="0">
                <a:solidFill>
                  <a:schemeClr val="accent2">
                    <a:lumMod val="60000"/>
                    <a:lumOff val="40000"/>
                  </a:schemeClr>
                </a:solidFill>
                <a:latin typeface="Bahnschrift SemiBold" panose="020B0502040204020203" pitchFamily="34" charset="0"/>
              </a:rPr>
              <a:t>: </a:t>
            </a:r>
            <a:r>
              <a:rPr lang="en-US" sz="2000" b="1" dirty="0">
                <a:solidFill>
                  <a:schemeClr val="accent4">
                    <a:lumMod val="20000"/>
                    <a:lumOff val="80000"/>
                  </a:schemeClr>
                </a:solidFill>
                <a:latin typeface="Bahnschrift SemiBold" panose="020B0502040204020203" pitchFamily="34" charset="0"/>
              </a:rPr>
              <a:t>Mangaldeep offers a range of spiritual products such as agarbattis (incense sticks), dhoop cones, and puja essentials, catering to the spiritual needs of consumers across India.</a:t>
            </a:r>
          </a:p>
          <a:p>
            <a:endParaRPr lang="en-US" sz="2000" b="1" dirty="0">
              <a:solidFill>
                <a:schemeClr val="accent4">
                  <a:lumMod val="40000"/>
                  <a:lumOff val="60000"/>
                </a:schemeClr>
              </a:solidFill>
              <a:latin typeface="Bahnschrift SemiBold" panose="020B0502040204020203" pitchFamily="34" charset="0"/>
            </a:endParaRPr>
          </a:p>
          <a:p>
            <a:r>
              <a:rPr lang="en-US" sz="2000" b="1" u="sng" dirty="0">
                <a:solidFill>
                  <a:schemeClr val="accent2">
                    <a:lumMod val="60000"/>
                    <a:lumOff val="40000"/>
                  </a:schemeClr>
                </a:solidFill>
                <a:latin typeface="Bahnschrift SemiBold" panose="020B0502040204020203" pitchFamily="34" charset="0"/>
              </a:rPr>
              <a:t>Authentic Fragrances</a:t>
            </a:r>
            <a:r>
              <a:rPr lang="en-US" sz="2000" b="1" dirty="0">
                <a:solidFill>
                  <a:schemeClr val="accent2">
                    <a:lumMod val="60000"/>
                    <a:lumOff val="40000"/>
                  </a:schemeClr>
                </a:solidFill>
                <a:latin typeface="Bahnschrift SemiBold" panose="020B0502040204020203" pitchFamily="34" charset="0"/>
              </a:rPr>
              <a:t>: </a:t>
            </a:r>
            <a:r>
              <a:rPr lang="en-US" sz="2000" b="1" dirty="0">
                <a:solidFill>
                  <a:schemeClr val="accent4">
                    <a:lumMod val="20000"/>
                    <a:lumOff val="80000"/>
                  </a:schemeClr>
                </a:solidFill>
                <a:latin typeface="Bahnschrift SemiBold" panose="020B0502040204020203" pitchFamily="34" charset="0"/>
              </a:rPr>
              <a:t>The brand is known for its authentic fragrances crafted from a blend of natural ingredients, creating a serene and uplifting atmosphere during religious ceremonies and daily rituals.</a:t>
            </a:r>
          </a:p>
          <a:p>
            <a:endParaRPr lang="en-US" sz="2000" b="1" dirty="0">
              <a:solidFill>
                <a:schemeClr val="accent4">
                  <a:lumMod val="20000"/>
                  <a:lumOff val="80000"/>
                </a:schemeClr>
              </a:solidFill>
              <a:latin typeface="Bahnschrift SemiBold" panose="020B0502040204020203" pitchFamily="34" charset="0"/>
            </a:endParaRPr>
          </a:p>
          <a:p>
            <a:endParaRPr lang="en-US" sz="2000" b="1" dirty="0">
              <a:solidFill>
                <a:schemeClr val="accent4">
                  <a:lumMod val="20000"/>
                  <a:lumOff val="80000"/>
                </a:schemeClr>
              </a:solidFill>
              <a:latin typeface="Bahnschrift SemiBold" panose="020B0502040204020203" pitchFamily="34" charset="0"/>
            </a:endParaRPr>
          </a:p>
          <a:p>
            <a:endParaRPr lang="en-US" sz="2000" b="1" dirty="0">
              <a:solidFill>
                <a:schemeClr val="accent4">
                  <a:lumMod val="20000"/>
                  <a:lumOff val="80000"/>
                </a:schemeClr>
              </a:solidFill>
              <a:latin typeface="Bahnschrift SemiBold" panose="020B0502040204020203" pitchFamily="34" charset="0"/>
            </a:endParaRPr>
          </a:p>
          <a:p>
            <a:endParaRPr lang="en-US" sz="2000" b="1" dirty="0">
              <a:solidFill>
                <a:schemeClr val="accent4">
                  <a:lumMod val="20000"/>
                  <a:lumOff val="80000"/>
                </a:schemeClr>
              </a:solidFill>
              <a:latin typeface="Bahnschrift SemiBold" panose="020B0502040204020203" pitchFamily="34" charset="0"/>
            </a:endParaRPr>
          </a:p>
          <a:p>
            <a:endParaRPr lang="en-US" sz="2000" b="1" dirty="0">
              <a:solidFill>
                <a:schemeClr val="accent4">
                  <a:lumMod val="20000"/>
                  <a:lumOff val="80000"/>
                </a:schemeClr>
              </a:solidFill>
              <a:latin typeface="Bahnschrift SemiBold" panose="020B0502040204020203" pitchFamily="34" charset="0"/>
            </a:endParaRPr>
          </a:p>
          <a:p>
            <a:endParaRPr lang="en-US" sz="2000" b="1" dirty="0">
              <a:solidFill>
                <a:schemeClr val="accent4">
                  <a:lumMod val="20000"/>
                  <a:lumOff val="80000"/>
                </a:schemeClr>
              </a:solidFill>
              <a:latin typeface="Bahnschrift SemiBold" panose="020B0502040204020203" pitchFamily="34" charset="0"/>
            </a:endParaRPr>
          </a:p>
          <a:p>
            <a:r>
              <a:rPr lang="en-US" sz="2000" b="1" u="sng" dirty="0">
                <a:solidFill>
                  <a:schemeClr val="accent2">
                    <a:lumMod val="60000"/>
                    <a:lumOff val="40000"/>
                  </a:schemeClr>
                </a:solidFill>
                <a:latin typeface="Bahnschrift SemiBold" panose="020B0502040204020203" pitchFamily="34" charset="0"/>
              </a:rPr>
              <a:t>Tradition and Heritage</a:t>
            </a:r>
            <a:r>
              <a:rPr lang="en-US" sz="2000" b="1" dirty="0">
                <a:solidFill>
                  <a:schemeClr val="accent2">
                    <a:lumMod val="60000"/>
                    <a:lumOff val="40000"/>
                  </a:schemeClr>
                </a:solidFill>
                <a:latin typeface="Bahnschrift SemiBold" panose="020B0502040204020203" pitchFamily="34" charset="0"/>
              </a:rPr>
              <a:t>: </a:t>
            </a:r>
            <a:r>
              <a:rPr lang="en-US" sz="2000" b="1" dirty="0">
                <a:solidFill>
                  <a:schemeClr val="accent4">
                    <a:lumMod val="20000"/>
                    <a:lumOff val="80000"/>
                  </a:schemeClr>
                </a:solidFill>
                <a:latin typeface="Bahnschrift SemiBold" panose="020B0502040204020203" pitchFamily="34" charset="0"/>
              </a:rPr>
              <a:t>Mangaldeep products are deeply rooted in Indian tradition and heritage, reflecting the rich cultural diversity of the country and providing a connection to spirituality for millions of people.</a:t>
            </a:r>
          </a:p>
          <a:p>
            <a:endParaRPr lang="en-US" dirty="0"/>
          </a:p>
          <a:p>
            <a:endParaRPr lang="en-US" dirty="0"/>
          </a:p>
          <a:p>
            <a:endParaRPr lang="en-US" dirty="0"/>
          </a:p>
          <a:p>
            <a:endParaRPr lang="en-US" dirty="0"/>
          </a:p>
          <a:p>
            <a:endParaRPr lang="en-US" dirty="0"/>
          </a:p>
        </p:txBody>
      </p:sp>
      <p:sp>
        <p:nvSpPr>
          <p:cNvPr id="2" name="Freeform: Shape 1">
            <a:hlinkClick r:id="rId3" action="ppaction://hlinksldjump"/>
            <a:extLst>
              <a:ext uri="{FF2B5EF4-FFF2-40B4-BE49-F238E27FC236}">
                <a16:creationId xmlns:a16="http://schemas.microsoft.com/office/drawing/2014/main" id="{3D0702E2-FF4D-F50B-7CF6-C4E5FE920AD4}"/>
              </a:ext>
            </a:extLst>
          </p:cNvPr>
          <p:cNvSpPr/>
          <p:nvPr/>
        </p:nvSpPr>
        <p:spPr>
          <a:xfrm>
            <a:off x="11353800" y="5999484"/>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06461125"/>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lumMod val="95000"/>
                <a:lumOff val="5000"/>
              </a:schemeClr>
            </a:gs>
          </a:gsLst>
          <a:lin ang="162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74253-CDDB-D5C5-9E59-CE7C4ED7CF45}"/>
              </a:ext>
            </a:extLst>
          </p:cNvPr>
          <p:cNvSpPr txBox="1">
            <a:spLocks/>
          </p:cNvSpPr>
          <p:nvPr/>
        </p:nvSpPr>
        <p:spPr>
          <a:xfrm>
            <a:off x="625928" y="239707"/>
            <a:ext cx="11143706" cy="308392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rPr>
              <a:t>PLATFORM ON WHICH THE WEBSITE IS DEVELOPED</a:t>
            </a:r>
            <a:endParaRPr lang="en-IN" sz="7200" b="1" dirty="0">
              <a:solidFill>
                <a:schemeClr val="bg1"/>
              </a:solidFill>
              <a:effectLst>
                <a:outerShdw blurRad="114300" dist="127000" dir="20640000" sx="103000" sy="103000" algn="ctr" rotWithShape="0">
                  <a:schemeClr val="tx1">
                    <a:alpha val="81000"/>
                  </a:schemeClr>
                </a:outerShdw>
              </a:effectLst>
              <a:latin typeface="Eras Demi ITC" panose="020B0805030504020804" pitchFamily="34" charset="0"/>
              <a:cs typeface="Times New Roman" panose="02020603050405020304" pitchFamily="18" charset="0"/>
            </a:endParaRPr>
          </a:p>
        </p:txBody>
      </p:sp>
      <p:sp>
        <p:nvSpPr>
          <p:cNvPr id="5" name="Title 3">
            <a:extLst>
              <a:ext uri="{FF2B5EF4-FFF2-40B4-BE49-F238E27FC236}">
                <a16:creationId xmlns:a16="http://schemas.microsoft.com/office/drawing/2014/main" id="{FE0FBE24-DE99-8F24-46C8-A01B5A74B0D5}"/>
              </a:ext>
            </a:extLst>
          </p:cNvPr>
          <p:cNvSpPr txBox="1">
            <a:spLocks/>
          </p:cNvSpPr>
          <p:nvPr/>
        </p:nvSpPr>
        <p:spPr>
          <a:xfrm>
            <a:off x="862149" y="3631291"/>
            <a:ext cx="3633652"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b="1" dirty="0">
                <a:solidFill>
                  <a:srgbClr val="E11461"/>
                </a:solidFill>
                <a:effectLst>
                  <a:outerShdw blurRad="101600" dist="101600" dir="7200000" sx="103000" sy="103000" algn="ctr" rotWithShape="0">
                    <a:schemeClr val="tx1">
                      <a:alpha val="81000"/>
                    </a:schemeClr>
                  </a:outerShdw>
                </a:effectLst>
                <a:latin typeface="Eras Demi ITC" panose="020B0805030504020804" pitchFamily="34" charset="0"/>
                <a:cs typeface="Times New Roman" panose="02020603050405020304" pitchFamily="18" charset="0"/>
              </a:rPr>
              <a:t>TOOL </a:t>
            </a:r>
          </a:p>
        </p:txBody>
      </p:sp>
      <p:sp>
        <p:nvSpPr>
          <p:cNvPr id="6" name="Title 3">
            <a:extLst>
              <a:ext uri="{FF2B5EF4-FFF2-40B4-BE49-F238E27FC236}">
                <a16:creationId xmlns:a16="http://schemas.microsoft.com/office/drawing/2014/main" id="{BC904D04-FDB7-AFAC-D4E9-BBB144743771}"/>
              </a:ext>
            </a:extLst>
          </p:cNvPr>
          <p:cNvSpPr txBox="1">
            <a:spLocks/>
          </p:cNvSpPr>
          <p:nvPr/>
        </p:nvSpPr>
        <p:spPr>
          <a:xfrm>
            <a:off x="5212080" y="3631290"/>
            <a:ext cx="6363790" cy="1089529"/>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b="1" dirty="0">
                <a:solidFill>
                  <a:srgbClr val="E11461"/>
                </a:solidFill>
                <a:effectLst>
                  <a:outerShdw blurRad="101600" dist="101600" dir="7200000" sx="103000" sy="103000" algn="ctr" rotWithShape="0">
                    <a:schemeClr val="tx1">
                      <a:alpha val="81000"/>
                    </a:schemeClr>
                  </a:outerShdw>
                </a:effectLst>
                <a:latin typeface="Eras Demi ITC" panose="020B0805030504020804" pitchFamily="34" charset="0"/>
                <a:cs typeface="Times New Roman" panose="02020603050405020304" pitchFamily="18" charset="0"/>
              </a:rPr>
              <a:t>WAPPALYZER </a:t>
            </a:r>
          </a:p>
        </p:txBody>
      </p:sp>
      <p:sp>
        <p:nvSpPr>
          <p:cNvPr id="7" name="Freeform: Shape 6">
            <a:hlinkClick r:id="rId2" action="ppaction://hlinksldjump"/>
            <a:extLst>
              <a:ext uri="{FF2B5EF4-FFF2-40B4-BE49-F238E27FC236}">
                <a16:creationId xmlns:a16="http://schemas.microsoft.com/office/drawing/2014/main" id="{3BF843C8-6CEF-693F-14AE-37E8C4FAAD6E}"/>
              </a:ext>
            </a:extLst>
          </p:cNvPr>
          <p:cNvSpPr/>
          <p:nvPr/>
        </p:nvSpPr>
        <p:spPr>
          <a:xfrm>
            <a:off x="4322312" y="3910240"/>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65747">
                <a:srgbClr val="D02700"/>
              </a:gs>
              <a:gs pos="37000">
                <a:srgbClr val="EB6800"/>
              </a:gs>
              <a:gs pos="84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3" name="Graphic 2" descr="Tools with solid fill">
            <a:extLst>
              <a:ext uri="{FF2B5EF4-FFF2-40B4-BE49-F238E27FC236}">
                <a16:creationId xmlns:a16="http://schemas.microsoft.com/office/drawing/2014/main" id="{F56BF22C-3BAA-8CE8-5895-AFC2226B4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999071">
            <a:off x="1181001" y="3513293"/>
            <a:ext cx="4549738" cy="4599141"/>
          </a:xfrm>
          <a:prstGeom prst="rect">
            <a:avLst/>
          </a:prstGeom>
        </p:spPr>
      </p:pic>
      <p:pic>
        <p:nvPicPr>
          <p:cNvPr id="9" name="Graphic 8" descr="Gears with solid fill">
            <a:extLst>
              <a:ext uri="{FF2B5EF4-FFF2-40B4-BE49-F238E27FC236}">
                <a16:creationId xmlns:a16="http://schemas.microsoft.com/office/drawing/2014/main" id="{EDB7DFEC-6AAE-00DF-B93F-41256A3E02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758658">
            <a:off x="8830154" y="-249999"/>
            <a:ext cx="5049226" cy="5104054"/>
          </a:xfrm>
          <a:prstGeom prst="rect">
            <a:avLst/>
          </a:prstGeom>
        </p:spPr>
      </p:pic>
      <p:pic>
        <p:nvPicPr>
          <p:cNvPr id="2" name="Picture 1">
            <a:extLst>
              <a:ext uri="{FF2B5EF4-FFF2-40B4-BE49-F238E27FC236}">
                <a16:creationId xmlns:a16="http://schemas.microsoft.com/office/drawing/2014/main" id="{412B3DEF-348F-D7B4-CE27-B80E3830D1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58742">
            <a:off x="5702143" y="4401566"/>
            <a:ext cx="5676163" cy="2426029"/>
          </a:xfrm>
          <a:prstGeom prst="rect">
            <a:avLst/>
          </a:prstGeom>
          <a:effectLst>
            <a:softEdge rad="431800"/>
          </a:effectLst>
        </p:spPr>
      </p:pic>
    </p:spTree>
    <p:extLst>
      <p:ext uri="{BB962C8B-B14F-4D97-AF65-F5344CB8AC3E}">
        <p14:creationId xmlns:p14="http://schemas.microsoft.com/office/powerpoint/2010/main" val="202207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1257</TotalTime>
  <Words>991</Words>
  <Application>Microsoft Office PowerPoint</Application>
  <PresentationFormat>Widescreen</PresentationFormat>
  <Paragraphs>121</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Bahnschrift SemiBold</vt:lpstr>
      <vt:lpstr>Bradley Hand ITC</vt:lpstr>
      <vt:lpstr>Calibri</vt:lpstr>
      <vt:lpstr>Calibri Light</vt:lpstr>
      <vt:lpstr>Comic Sans MS</vt:lpstr>
      <vt:lpstr>Eras Demi ITC</vt:lpstr>
      <vt:lpstr>Lucida Handwriting</vt:lpstr>
      <vt:lpstr>Poppins</vt:lpstr>
      <vt:lpstr>Times New Roman</vt:lpstr>
      <vt:lpstr>Office Theme</vt:lpstr>
      <vt:lpstr>PowerPoint Presentation</vt:lpstr>
      <vt:lpstr>PowerPoint Presentation</vt:lpstr>
      <vt:lpstr>PowerPoint Presentation</vt:lpstr>
      <vt:lpstr>ITC PRODUCTS</vt:lpstr>
      <vt:lpstr>PowerPoint Presentation</vt:lpstr>
      <vt:lpstr>FIAMA</vt:lpstr>
      <vt:lpstr>EDUCATION</vt:lpstr>
      <vt:lpstr>PowerPoint Presentation</vt:lpstr>
      <vt:lpstr>PowerPoint Presentation</vt:lpstr>
      <vt:lpstr>PowerPoint Presentation</vt:lpstr>
      <vt:lpstr>PowerPoint Presentation</vt:lpstr>
      <vt:lpstr>TESTING THE WEBSITE</vt:lpstr>
      <vt:lpstr>TABLET VIEW-1024*768</vt:lpstr>
      <vt:lpstr>DESKTOP VIEW-1920*1080</vt:lpstr>
      <vt:lpstr>LAPTOP VIEW-1366*768</vt:lpstr>
      <vt:lpstr>PHONE VIEW-390*844</vt:lpstr>
      <vt:lpstr>WEBSITE DESIGN MISTAKES TO AVOID</vt:lpstr>
      <vt:lpstr>SLOW LOADING SPEED: RESULT LEAD TO POOR USER EXPERIENCE</vt:lpstr>
      <vt:lpstr>NON RESPONSIVE WEB DESIGN</vt:lpstr>
      <vt:lpstr>S</vt:lpstr>
      <vt:lpstr>PRACTICES FOR CREATING VISUALLY APPEALING AND USER-FRIENDLY WEBSITE DESIGNS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GAnanthan</dc:creator>
  <cp:lastModifiedBy>Deepika GAnanthan</cp:lastModifiedBy>
  <cp:revision>6</cp:revision>
  <dcterms:created xsi:type="dcterms:W3CDTF">2024-04-04T15:30:21Z</dcterms:created>
  <dcterms:modified xsi:type="dcterms:W3CDTF">2024-04-13T06:58:55Z</dcterms:modified>
</cp:coreProperties>
</file>